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85" r:id="rId5"/>
    <p:sldId id="257" r:id="rId6"/>
    <p:sldId id="271" r:id="rId7"/>
    <p:sldId id="284" r:id="rId8"/>
    <p:sldId id="272" r:id="rId9"/>
    <p:sldId id="273" r:id="rId10"/>
    <p:sldId id="275" r:id="rId11"/>
    <p:sldId id="276" r:id="rId12"/>
    <p:sldId id="277" r:id="rId13"/>
    <p:sldId id="278" r:id="rId14"/>
    <p:sldId id="279" r:id="rId15"/>
    <p:sldId id="280" r:id="rId16"/>
    <p:sldId id="281" r:id="rId17"/>
    <p:sldId id="282" r:id="rId18"/>
    <p:sldId id="283" r:id="rId19"/>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CA25942-19F6-4EF7-A35F-DFF04F7D1E60}" v="1" dt="2022-11-02T15:58:22.50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10312" autoAdjust="0"/>
    <p:restoredTop sz="94660"/>
  </p:normalViewPr>
  <p:slideViewPr>
    <p:cSldViewPr snapToGrid="0">
      <p:cViewPr>
        <p:scale>
          <a:sx n="100" d="100"/>
          <a:sy n="100" d="100"/>
        </p:scale>
        <p:origin x="3136" y="-2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ndeep" userId="ef7b9e31-b45e-45b6-9caa-76365ad3f5be" providerId="ADAL" clId="{E938179C-75CD-4CD6-9F2A-07F1C8BF7B36}"/>
    <pc:docChg chg="undo custSel addSld modSld">
      <pc:chgData name="Sandeep" userId="ef7b9e31-b45e-45b6-9caa-76365ad3f5be" providerId="ADAL" clId="{E938179C-75CD-4CD6-9F2A-07F1C8BF7B36}" dt="2022-10-12T06:33:39.936" v="659" actId="27107"/>
      <pc:docMkLst>
        <pc:docMk/>
      </pc:docMkLst>
      <pc:sldChg chg="modSp mod">
        <pc:chgData name="Sandeep" userId="ef7b9e31-b45e-45b6-9caa-76365ad3f5be" providerId="ADAL" clId="{E938179C-75CD-4CD6-9F2A-07F1C8BF7B36}" dt="2022-10-12T06:33:39.936" v="659" actId="27107"/>
        <pc:sldMkLst>
          <pc:docMk/>
          <pc:sldMk cId="2592689060" sldId="272"/>
        </pc:sldMkLst>
        <pc:spChg chg="mod">
          <ac:chgData name="Sandeep" userId="ef7b9e31-b45e-45b6-9caa-76365ad3f5be" providerId="ADAL" clId="{E938179C-75CD-4CD6-9F2A-07F1C8BF7B36}" dt="2022-10-12T06:33:39.936" v="659" actId="27107"/>
          <ac:spMkLst>
            <pc:docMk/>
            <pc:sldMk cId="2592689060" sldId="272"/>
            <ac:spMk id="10" creationId="{FFB8405B-B3BD-13F5-FD18-CC16A4D252D4}"/>
          </ac:spMkLst>
        </pc:spChg>
      </pc:sldChg>
      <pc:sldChg chg="modSp mod">
        <pc:chgData name="Sandeep" userId="ef7b9e31-b45e-45b6-9caa-76365ad3f5be" providerId="ADAL" clId="{E938179C-75CD-4CD6-9F2A-07F1C8BF7B36}" dt="2022-10-12T06:13:42.836" v="657" actId="33524"/>
        <pc:sldMkLst>
          <pc:docMk/>
          <pc:sldMk cId="2409413021" sldId="276"/>
        </pc:sldMkLst>
        <pc:spChg chg="mod">
          <ac:chgData name="Sandeep" userId="ef7b9e31-b45e-45b6-9caa-76365ad3f5be" providerId="ADAL" clId="{E938179C-75CD-4CD6-9F2A-07F1C8BF7B36}" dt="2022-10-12T06:13:42.836" v="657" actId="33524"/>
          <ac:spMkLst>
            <pc:docMk/>
            <pc:sldMk cId="2409413021" sldId="276"/>
            <ac:spMk id="10" creationId="{FFB8405B-B3BD-13F5-FD18-CC16A4D252D4}"/>
          </ac:spMkLst>
        </pc:spChg>
      </pc:sldChg>
      <pc:sldChg chg="modSp mod">
        <pc:chgData name="Sandeep" userId="ef7b9e31-b45e-45b6-9caa-76365ad3f5be" providerId="ADAL" clId="{E938179C-75CD-4CD6-9F2A-07F1C8BF7B36}" dt="2022-10-12T06:28:44.448" v="658" actId="33524"/>
        <pc:sldMkLst>
          <pc:docMk/>
          <pc:sldMk cId="3705847754" sldId="283"/>
        </pc:sldMkLst>
        <pc:spChg chg="mod">
          <ac:chgData name="Sandeep" userId="ef7b9e31-b45e-45b6-9caa-76365ad3f5be" providerId="ADAL" clId="{E938179C-75CD-4CD6-9F2A-07F1C8BF7B36}" dt="2022-10-12T06:28:44.448" v="658" actId="33524"/>
          <ac:spMkLst>
            <pc:docMk/>
            <pc:sldMk cId="3705847754" sldId="283"/>
            <ac:spMk id="10" creationId="{FFB8405B-B3BD-13F5-FD18-CC16A4D252D4}"/>
          </ac:spMkLst>
        </pc:spChg>
      </pc:sldChg>
      <pc:sldChg chg="addSp delSp modSp add mod">
        <pc:chgData name="Sandeep" userId="ef7b9e31-b45e-45b6-9caa-76365ad3f5be" providerId="ADAL" clId="{E938179C-75CD-4CD6-9F2A-07F1C8BF7B36}" dt="2022-10-12T05:34:24.909" v="656" actId="20577"/>
        <pc:sldMkLst>
          <pc:docMk/>
          <pc:sldMk cId="1864806150" sldId="285"/>
        </pc:sldMkLst>
        <pc:spChg chg="mod">
          <ac:chgData name="Sandeep" userId="ef7b9e31-b45e-45b6-9caa-76365ad3f5be" providerId="ADAL" clId="{E938179C-75CD-4CD6-9F2A-07F1C8BF7B36}" dt="2022-10-12T05:19:05.310" v="2" actId="20577"/>
          <ac:spMkLst>
            <pc:docMk/>
            <pc:sldMk cId="1864806150" sldId="285"/>
            <ac:spMk id="5" creationId="{FC784D9B-C54A-D86C-BD77-B036BD47117C}"/>
          </ac:spMkLst>
        </pc:spChg>
        <pc:spChg chg="mod">
          <ac:chgData name="Sandeep" userId="ef7b9e31-b45e-45b6-9caa-76365ad3f5be" providerId="ADAL" clId="{E938179C-75CD-4CD6-9F2A-07F1C8BF7B36}" dt="2022-10-12T05:19:12.677" v="12" actId="20577"/>
          <ac:spMkLst>
            <pc:docMk/>
            <pc:sldMk cId="1864806150" sldId="285"/>
            <ac:spMk id="6" creationId="{3CA06BCA-87F0-8DA1-30BE-26EBB3289038}"/>
          </ac:spMkLst>
        </pc:spChg>
        <pc:spChg chg="mod">
          <ac:chgData name="Sandeep" userId="ef7b9e31-b45e-45b6-9caa-76365ad3f5be" providerId="ADAL" clId="{E938179C-75CD-4CD6-9F2A-07F1C8BF7B36}" dt="2022-10-12T05:33:52.809" v="634" actId="20577"/>
          <ac:spMkLst>
            <pc:docMk/>
            <pc:sldMk cId="1864806150" sldId="285"/>
            <ac:spMk id="10" creationId="{FFB8405B-B3BD-13F5-FD18-CC16A4D252D4}"/>
          </ac:spMkLst>
        </pc:spChg>
        <pc:graphicFrameChg chg="modGraphic">
          <ac:chgData name="Sandeep" userId="ef7b9e31-b45e-45b6-9caa-76365ad3f5be" providerId="ADAL" clId="{E938179C-75CD-4CD6-9F2A-07F1C8BF7B36}" dt="2022-10-12T05:34:24.909" v="656" actId="20577"/>
          <ac:graphicFrameMkLst>
            <pc:docMk/>
            <pc:sldMk cId="1864806150" sldId="285"/>
            <ac:graphicFrameMk id="12" creationId="{86206D16-A974-73E1-38B8-9D9736D71303}"/>
          </ac:graphicFrameMkLst>
        </pc:graphicFrameChg>
        <pc:picChg chg="add mod">
          <ac:chgData name="Sandeep" userId="ef7b9e31-b45e-45b6-9caa-76365ad3f5be" providerId="ADAL" clId="{E938179C-75CD-4CD6-9F2A-07F1C8BF7B36}" dt="2022-10-12T05:30:52.642" v="83" actId="1076"/>
          <ac:picMkLst>
            <pc:docMk/>
            <pc:sldMk cId="1864806150" sldId="285"/>
            <ac:picMk id="3" creationId="{DC485DC8-B7E3-D353-5EEC-861277860CE2}"/>
          </ac:picMkLst>
        </pc:picChg>
        <pc:picChg chg="del">
          <ac:chgData name="Sandeep" userId="ef7b9e31-b45e-45b6-9caa-76365ad3f5be" providerId="ADAL" clId="{E938179C-75CD-4CD6-9F2A-07F1C8BF7B36}" dt="2022-10-12T05:19:48.230" v="79" actId="478"/>
          <ac:picMkLst>
            <pc:docMk/>
            <pc:sldMk cId="1864806150" sldId="285"/>
            <ac:picMk id="20" creationId="{99837F22-B011-C366-2608-0A051E6D2617}"/>
          </ac:picMkLst>
        </pc:picChg>
      </pc:sldChg>
    </pc:docChg>
  </pc:docChgLst>
  <pc:docChgLst>
    <pc:chgData name="Swarna Buravalli" userId="a26af030-3bda-4ff2-bc0b-b9997feaba54" providerId="ADAL" clId="{F8166F80-490A-E64E-86E0-4BBB38D555AE}"/>
    <pc:docChg chg="undo custSel modSld">
      <pc:chgData name="Swarna Buravalli" userId="a26af030-3bda-4ff2-bc0b-b9997feaba54" providerId="ADAL" clId="{F8166F80-490A-E64E-86E0-4BBB38D555AE}" dt="2022-09-22T16:49:20.499" v="273" actId="20577"/>
      <pc:docMkLst>
        <pc:docMk/>
      </pc:docMkLst>
      <pc:sldChg chg="modSp">
        <pc:chgData name="Swarna Buravalli" userId="a26af030-3bda-4ff2-bc0b-b9997feaba54" providerId="ADAL" clId="{F8166F80-490A-E64E-86E0-4BBB38D555AE}" dt="2022-09-22T16:10:37.225" v="138" actId="20577"/>
        <pc:sldMkLst>
          <pc:docMk/>
          <pc:sldMk cId="1379689398" sldId="257"/>
        </pc:sldMkLst>
        <pc:spChg chg="mod">
          <ac:chgData name="Swarna Buravalli" userId="a26af030-3bda-4ff2-bc0b-b9997feaba54" providerId="ADAL" clId="{F8166F80-490A-E64E-86E0-4BBB38D555AE}" dt="2022-09-22T16:10:37.225" v="138" actId="20577"/>
          <ac:spMkLst>
            <pc:docMk/>
            <pc:sldMk cId="1379689398" sldId="257"/>
            <ac:spMk id="10" creationId="{FFB8405B-B3BD-13F5-FD18-CC16A4D252D4}"/>
          </ac:spMkLst>
        </pc:spChg>
      </pc:sldChg>
      <pc:sldChg chg="modSp">
        <pc:chgData name="Swarna Buravalli" userId="a26af030-3bda-4ff2-bc0b-b9997feaba54" providerId="ADAL" clId="{F8166F80-490A-E64E-86E0-4BBB38D555AE}" dt="2022-09-22T16:17:00.815" v="146" actId="20577"/>
        <pc:sldMkLst>
          <pc:docMk/>
          <pc:sldMk cId="2763958250" sldId="271"/>
        </pc:sldMkLst>
        <pc:spChg chg="mod">
          <ac:chgData name="Swarna Buravalli" userId="a26af030-3bda-4ff2-bc0b-b9997feaba54" providerId="ADAL" clId="{F8166F80-490A-E64E-86E0-4BBB38D555AE}" dt="2022-09-22T16:13:54.894" v="141" actId="20577"/>
          <ac:spMkLst>
            <pc:docMk/>
            <pc:sldMk cId="2763958250" sldId="271"/>
            <ac:spMk id="10" creationId="{FFB8405B-B3BD-13F5-FD18-CC16A4D252D4}"/>
          </ac:spMkLst>
        </pc:spChg>
        <pc:graphicFrameChg chg="modGraphic">
          <ac:chgData name="Swarna Buravalli" userId="a26af030-3bda-4ff2-bc0b-b9997feaba54" providerId="ADAL" clId="{F8166F80-490A-E64E-86E0-4BBB38D555AE}" dt="2022-09-22T16:17:00.815" v="146" actId="20577"/>
          <ac:graphicFrameMkLst>
            <pc:docMk/>
            <pc:sldMk cId="2763958250" sldId="271"/>
            <ac:graphicFrameMk id="12" creationId="{86206D16-A974-73E1-38B8-9D9736D71303}"/>
          </ac:graphicFrameMkLst>
        </pc:graphicFrameChg>
      </pc:sldChg>
      <pc:sldChg chg="modSp">
        <pc:chgData name="Swarna Buravalli" userId="a26af030-3bda-4ff2-bc0b-b9997feaba54" providerId="ADAL" clId="{F8166F80-490A-E64E-86E0-4BBB38D555AE}" dt="2022-09-22T16:23:53.290" v="210" actId="20577"/>
        <pc:sldMkLst>
          <pc:docMk/>
          <pc:sldMk cId="2592689060" sldId="272"/>
        </pc:sldMkLst>
        <pc:spChg chg="mod">
          <ac:chgData name="Swarna Buravalli" userId="a26af030-3bda-4ff2-bc0b-b9997feaba54" providerId="ADAL" clId="{F8166F80-490A-E64E-86E0-4BBB38D555AE}" dt="2022-09-22T16:22:54.652" v="193" actId="20577"/>
          <ac:spMkLst>
            <pc:docMk/>
            <pc:sldMk cId="2592689060" sldId="272"/>
            <ac:spMk id="10" creationId="{FFB8405B-B3BD-13F5-FD18-CC16A4D252D4}"/>
          </ac:spMkLst>
        </pc:spChg>
        <pc:graphicFrameChg chg="modGraphic">
          <ac:chgData name="Swarna Buravalli" userId="a26af030-3bda-4ff2-bc0b-b9997feaba54" providerId="ADAL" clId="{F8166F80-490A-E64E-86E0-4BBB38D555AE}" dt="2022-09-22T16:23:53.290" v="210" actId="20577"/>
          <ac:graphicFrameMkLst>
            <pc:docMk/>
            <pc:sldMk cId="2592689060" sldId="272"/>
            <ac:graphicFrameMk id="12" creationId="{86206D16-A974-73E1-38B8-9D9736D71303}"/>
          </ac:graphicFrameMkLst>
        </pc:graphicFrameChg>
      </pc:sldChg>
      <pc:sldChg chg="modSp">
        <pc:chgData name="Swarna Buravalli" userId="a26af030-3bda-4ff2-bc0b-b9997feaba54" providerId="ADAL" clId="{F8166F80-490A-E64E-86E0-4BBB38D555AE}" dt="2022-09-22T16:26:52.230" v="223" actId="20577"/>
        <pc:sldMkLst>
          <pc:docMk/>
          <pc:sldMk cId="2855708981" sldId="273"/>
        </pc:sldMkLst>
        <pc:graphicFrameChg chg="modGraphic">
          <ac:chgData name="Swarna Buravalli" userId="a26af030-3bda-4ff2-bc0b-b9997feaba54" providerId="ADAL" clId="{F8166F80-490A-E64E-86E0-4BBB38D555AE}" dt="2022-09-22T16:26:52.230" v="223" actId="20577"/>
          <ac:graphicFrameMkLst>
            <pc:docMk/>
            <pc:sldMk cId="2855708981" sldId="273"/>
            <ac:graphicFrameMk id="12" creationId="{86206D16-A974-73E1-38B8-9D9736D71303}"/>
          </ac:graphicFrameMkLst>
        </pc:graphicFrameChg>
      </pc:sldChg>
      <pc:sldChg chg="modSp">
        <pc:chgData name="Swarna Buravalli" userId="a26af030-3bda-4ff2-bc0b-b9997feaba54" providerId="ADAL" clId="{F8166F80-490A-E64E-86E0-4BBB38D555AE}" dt="2022-09-22T16:28:17.257" v="229" actId="20577"/>
        <pc:sldMkLst>
          <pc:docMk/>
          <pc:sldMk cId="2015076551" sldId="275"/>
        </pc:sldMkLst>
        <pc:spChg chg="mod">
          <ac:chgData name="Swarna Buravalli" userId="a26af030-3bda-4ff2-bc0b-b9997feaba54" providerId="ADAL" clId="{F8166F80-490A-E64E-86E0-4BBB38D555AE}" dt="2022-09-22T16:27:22.627" v="228" actId="20577"/>
          <ac:spMkLst>
            <pc:docMk/>
            <pc:sldMk cId="2015076551" sldId="275"/>
            <ac:spMk id="10" creationId="{FFB8405B-B3BD-13F5-FD18-CC16A4D252D4}"/>
          </ac:spMkLst>
        </pc:spChg>
        <pc:graphicFrameChg chg="modGraphic">
          <ac:chgData name="Swarna Buravalli" userId="a26af030-3bda-4ff2-bc0b-b9997feaba54" providerId="ADAL" clId="{F8166F80-490A-E64E-86E0-4BBB38D555AE}" dt="2022-09-22T16:28:17.257" v="229" actId="20577"/>
          <ac:graphicFrameMkLst>
            <pc:docMk/>
            <pc:sldMk cId="2015076551" sldId="275"/>
            <ac:graphicFrameMk id="12" creationId="{86206D16-A974-73E1-38B8-9D9736D71303}"/>
          </ac:graphicFrameMkLst>
        </pc:graphicFrameChg>
      </pc:sldChg>
      <pc:sldChg chg="modSp">
        <pc:chgData name="Swarna Buravalli" userId="a26af030-3bda-4ff2-bc0b-b9997feaba54" providerId="ADAL" clId="{F8166F80-490A-E64E-86E0-4BBB38D555AE}" dt="2022-09-22T16:30:06.085" v="241" actId="20577"/>
        <pc:sldMkLst>
          <pc:docMk/>
          <pc:sldMk cId="2409413021" sldId="276"/>
        </pc:sldMkLst>
        <pc:spChg chg="mod">
          <ac:chgData name="Swarna Buravalli" userId="a26af030-3bda-4ff2-bc0b-b9997feaba54" providerId="ADAL" clId="{F8166F80-490A-E64E-86E0-4BBB38D555AE}" dt="2022-09-22T16:29:42.736" v="239" actId="20577"/>
          <ac:spMkLst>
            <pc:docMk/>
            <pc:sldMk cId="2409413021" sldId="276"/>
            <ac:spMk id="10" creationId="{FFB8405B-B3BD-13F5-FD18-CC16A4D252D4}"/>
          </ac:spMkLst>
        </pc:spChg>
        <pc:graphicFrameChg chg="modGraphic">
          <ac:chgData name="Swarna Buravalli" userId="a26af030-3bda-4ff2-bc0b-b9997feaba54" providerId="ADAL" clId="{F8166F80-490A-E64E-86E0-4BBB38D555AE}" dt="2022-09-22T16:30:06.085" v="241" actId="20577"/>
          <ac:graphicFrameMkLst>
            <pc:docMk/>
            <pc:sldMk cId="2409413021" sldId="276"/>
            <ac:graphicFrameMk id="12" creationId="{86206D16-A974-73E1-38B8-9D9736D71303}"/>
          </ac:graphicFrameMkLst>
        </pc:graphicFrameChg>
      </pc:sldChg>
      <pc:sldChg chg="modSp">
        <pc:chgData name="Swarna Buravalli" userId="a26af030-3bda-4ff2-bc0b-b9997feaba54" providerId="ADAL" clId="{F8166F80-490A-E64E-86E0-4BBB38D555AE}" dt="2022-09-22T16:31:55.312" v="245" actId="20577"/>
        <pc:sldMkLst>
          <pc:docMk/>
          <pc:sldMk cId="2875360002" sldId="277"/>
        </pc:sldMkLst>
        <pc:spChg chg="mod">
          <ac:chgData name="Swarna Buravalli" userId="a26af030-3bda-4ff2-bc0b-b9997feaba54" providerId="ADAL" clId="{F8166F80-490A-E64E-86E0-4BBB38D555AE}" dt="2022-09-22T16:31:16.575" v="244" actId="313"/>
          <ac:spMkLst>
            <pc:docMk/>
            <pc:sldMk cId="2875360002" sldId="277"/>
            <ac:spMk id="10" creationId="{FFB8405B-B3BD-13F5-FD18-CC16A4D252D4}"/>
          </ac:spMkLst>
        </pc:spChg>
        <pc:graphicFrameChg chg="modGraphic">
          <ac:chgData name="Swarna Buravalli" userId="a26af030-3bda-4ff2-bc0b-b9997feaba54" providerId="ADAL" clId="{F8166F80-490A-E64E-86E0-4BBB38D555AE}" dt="2022-09-22T16:31:55.312" v="245" actId="20577"/>
          <ac:graphicFrameMkLst>
            <pc:docMk/>
            <pc:sldMk cId="2875360002" sldId="277"/>
            <ac:graphicFrameMk id="12" creationId="{86206D16-A974-73E1-38B8-9D9736D71303}"/>
          </ac:graphicFrameMkLst>
        </pc:graphicFrameChg>
      </pc:sldChg>
      <pc:sldChg chg="modSp">
        <pc:chgData name="Swarna Buravalli" userId="a26af030-3bda-4ff2-bc0b-b9997feaba54" providerId="ADAL" clId="{F8166F80-490A-E64E-86E0-4BBB38D555AE}" dt="2022-09-22T16:32:33.748" v="246" actId="20577"/>
        <pc:sldMkLst>
          <pc:docMk/>
          <pc:sldMk cId="1006631944" sldId="278"/>
        </pc:sldMkLst>
        <pc:spChg chg="mod">
          <ac:chgData name="Swarna Buravalli" userId="a26af030-3bda-4ff2-bc0b-b9997feaba54" providerId="ADAL" clId="{F8166F80-490A-E64E-86E0-4BBB38D555AE}" dt="2022-09-22T16:32:33.748" v="246" actId="20577"/>
          <ac:spMkLst>
            <pc:docMk/>
            <pc:sldMk cId="1006631944" sldId="278"/>
            <ac:spMk id="10" creationId="{FFB8405B-B3BD-13F5-FD18-CC16A4D252D4}"/>
          </ac:spMkLst>
        </pc:spChg>
      </pc:sldChg>
      <pc:sldChg chg="modSp">
        <pc:chgData name="Swarna Buravalli" userId="a26af030-3bda-4ff2-bc0b-b9997feaba54" providerId="ADAL" clId="{F8166F80-490A-E64E-86E0-4BBB38D555AE}" dt="2022-09-22T16:34:43.585" v="248" actId="20577"/>
        <pc:sldMkLst>
          <pc:docMk/>
          <pc:sldMk cId="3850711300" sldId="279"/>
        </pc:sldMkLst>
        <pc:spChg chg="mod">
          <ac:chgData name="Swarna Buravalli" userId="a26af030-3bda-4ff2-bc0b-b9997feaba54" providerId="ADAL" clId="{F8166F80-490A-E64E-86E0-4BBB38D555AE}" dt="2022-09-22T04:13:35.389" v="54" actId="20577"/>
          <ac:spMkLst>
            <pc:docMk/>
            <pc:sldMk cId="3850711300" sldId="279"/>
            <ac:spMk id="10" creationId="{FFB8405B-B3BD-13F5-FD18-CC16A4D252D4}"/>
          </ac:spMkLst>
        </pc:spChg>
        <pc:graphicFrameChg chg="mod modGraphic">
          <ac:chgData name="Swarna Buravalli" userId="a26af030-3bda-4ff2-bc0b-b9997feaba54" providerId="ADAL" clId="{F8166F80-490A-E64E-86E0-4BBB38D555AE}" dt="2022-09-22T16:34:43.585" v="248" actId="20577"/>
          <ac:graphicFrameMkLst>
            <pc:docMk/>
            <pc:sldMk cId="3850711300" sldId="279"/>
            <ac:graphicFrameMk id="12" creationId="{86206D16-A974-73E1-38B8-9D9736D71303}"/>
          </ac:graphicFrameMkLst>
        </pc:graphicFrameChg>
      </pc:sldChg>
      <pc:sldChg chg="modSp">
        <pc:chgData name="Swarna Buravalli" userId="a26af030-3bda-4ff2-bc0b-b9997feaba54" providerId="ADAL" clId="{F8166F80-490A-E64E-86E0-4BBB38D555AE}" dt="2022-09-22T16:36:14.474" v="252" actId="20577"/>
        <pc:sldMkLst>
          <pc:docMk/>
          <pc:sldMk cId="3306593173" sldId="280"/>
        </pc:sldMkLst>
        <pc:spChg chg="mod">
          <ac:chgData name="Swarna Buravalli" userId="a26af030-3bda-4ff2-bc0b-b9997feaba54" providerId="ADAL" clId="{F8166F80-490A-E64E-86E0-4BBB38D555AE}" dt="2022-09-22T04:15:59.180" v="61" actId="20577"/>
          <ac:spMkLst>
            <pc:docMk/>
            <pc:sldMk cId="3306593173" sldId="280"/>
            <ac:spMk id="10" creationId="{FFB8405B-B3BD-13F5-FD18-CC16A4D252D4}"/>
          </ac:spMkLst>
        </pc:spChg>
        <pc:graphicFrameChg chg="modGraphic">
          <ac:chgData name="Swarna Buravalli" userId="a26af030-3bda-4ff2-bc0b-b9997feaba54" providerId="ADAL" clId="{F8166F80-490A-E64E-86E0-4BBB38D555AE}" dt="2022-09-22T16:36:14.474" v="252" actId="20577"/>
          <ac:graphicFrameMkLst>
            <pc:docMk/>
            <pc:sldMk cId="3306593173" sldId="280"/>
            <ac:graphicFrameMk id="12" creationId="{86206D16-A974-73E1-38B8-9D9736D71303}"/>
          </ac:graphicFrameMkLst>
        </pc:graphicFrameChg>
      </pc:sldChg>
      <pc:sldChg chg="modSp">
        <pc:chgData name="Swarna Buravalli" userId="a26af030-3bda-4ff2-bc0b-b9997feaba54" providerId="ADAL" clId="{F8166F80-490A-E64E-86E0-4BBB38D555AE}" dt="2022-09-22T16:49:20.499" v="273" actId="20577"/>
        <pc:sldMkLst>
          <pc:docMk/>
          <pc:sldMk cId="3705847754" sldId="283"/>
        </pc:sldMkLst>
        <pc:spChg chg="mod">
          <ac:chgData name="Swarna Buravalli" userId="a26af030-3bda-4ff2-bc0b-b9997feaba54" providerId="ADAL" clId="{F8166F80-490A-E64E-86E0-4BBB38D555AE}" dt="2022-09-22T16:48:40.290" v="269" actId="20577"/>
          <ac:spMkLst>
            <pc:docMk/>
            <pc:sldMk cId="3705847754" sldId="283"/>
            <ac:spMk id="10" creationId="{FFB8405B-B3BD-13F5-FD18-CC16A4D252D4}"/>
          </ac:spMkLst>
        </pc:spChg>
        <pc:graphicFrameChg chg="modGraphic">
          <ac:chgData name="Swarna Buravalli" userId="a26af030-3bda-4ff2-bc0b-b9997feaba54" providerId="ADAL" clId="{F8166F80-490A-E64E-86E0-4BBB38D555AE}" dt="2022-09-22T16:49:20.499" v="273" actId="20577"/>
          <ac:graphicFrameMkLst>
            <pc:docMk/>
            <pc:sldMk cId="3705847754" sldId="283"/>
            <ac:graphicFrameMk id="12" creationId="{86206D16-A974-73E1-38B8-9D9736D71303}"/>
          </ac:graphicFrameMkLst>
        </pc:graphicFrameChg>
      </pc:sldChg>
      <pc:sldChg chg="modSp">
        <pc:chgData name="Swarna Buravalli" userId="a26af030-3bda-4ff2-bc0b-b9997feaba54" providerId="ADAL" clId="{F8166F80-490A-E64E-86E0-4BBB38D555AE}" dt="2022-09-22T16:21:03.688" v="185" actId="20577"/>
        <pc:sldMkLst>
          <pc:docMk/>
          <pc:sldMk cId="2945791843" sldId="284"/>
        </pc:sldMkLst>
        <pc:spChg chg="mod">
          <ac:chgData name="Swarna Buravalli" userId="a26af030-3bda-4ff2-bc0b-b9997feaba54" providerId="ADAL" clId="{F8166F80-490A-E64E-86E0-4BBB38D555AE}" dt="2022-09-22T16:20:20.423" v="176" actId="1076"/>
          <ac:spMkLst>
            <pc:docMk/>
            <pc:sldMk cId="2945791843" sldId="284"/>
            <ac:spMk id="10" creationId="{FFB8405B-B3BD-13F5-FD18-CC16A4D252D4}"/>
          </ac:spMkLst>
        </pc:spChg>
        <pc:graphicFrameChg chg="modGraphic">
          <ac:chgData name="Swarna Buravalli" userId="a26af030-3bda-4ff2-bc0b-b9997feaba54" providerId="ADAL" clId="{F8166F80-490A-E64E-86E0-4BBB38D555AE}" dt="2022-09-22T16:21:03.688" v="185" actId="20577"/>
          <ac:graphicFrameMkLst>
            <pc:docMk/>
            <pc:sldMk cId="2945791843" sldId="284"/>
            <ac:graphicFrameMk id="12" creationId="{86206D16-A974-73E1-38B8-9D9736D71303}"/>
          </ac:graphicFrameMkLst>
        </pc:graphicFrameChg>
      </pc:sldChg>
    </pc:docChg>
  </pc:docChgLst>
  <pc:docChgLst>
    <pc:chgData name="Sandeep" userId="ef7b9e31-b45e-45b6-9caa-76365ad3f5be" providerId="ADAL" clId="{57290F8A-6D85-4EF8-9E44-9D9F985FAD35}"/>
    <pc:docChg chg="undo redo custSel modSld">
      <pc:chgData name="Sandeep" userId="ef7b9e31-b45e-45b6-9caa-76365ad3f5be" providerId="ADAL" clId="{57290F8A-6D85-4EF8-9E44-9D9F985FAD35}" dt="2022-09-22T04:44:39.632" v="12243" actId="20577"/>
      <pc:docMkLst>
        <pc:docMk/>
      </pc:docMkLst>
      <pc:sldChg chg="modSp mod">
        <pc:chgData name="Sandeep" userId="ef7b9e31-b45e-45b6-9caa-76365ad3f5be" providerId="ADAL" clId="{57290F8A-6D85-4EF8-9E44-9D9F985FAD35}" dt="2022-09-21T10:55:10.667" v="1100" actId="14734"/>
        <pc:sldMkLst>
          <pc:docMk/>
          <pc:sldMk cId="2855708981" sldId="273"/>
        </pc:sldMkLst>
        <pc:spChg chg="mod">
          <ac:chgData name="Sandeep" userId="ef7b9e31-b45e-45b6-9caa-76365ad3f5be" providerId="ADAL" clId="{57290F8A-6D85-4EF8-9E44-9D9F985FAD35}" dt="2022-09-21T10:51:44.842" v="709" actId="20577"/>
          <ac:spMkLst>
            <pc:docMk/>
            <pc:sldMk cId="2855708981" sldId="273"/>
            <ac:spMk id="10" creationId="{FFB8405B-B3BD-13F5-FD18-CC16A4D252D4}"/>
          </ac:spMkLst>
        </pc:spChg>
        <pc:graphicFrameChg chg="modGraphic">
          <ac:chgData name="Sandeep" userId="ef7b9e31-b45e-45b6-9caa-76365ad3f5be" providerId="ADAL" clId="{57290F8A-6D85-4EF8-9E44-9D9F985FAD35}" dt="2022-09-21T10:55:10.667" v="1100" actId="14734"/>
          <ac:graphicFrameMkLst>
            <pc:docMk/>
            <pc:sldMk cId="2855708981" sldId="273"/>
            <ac:graphicFrameMk id="12" creationId="{86206D16-A974-73E1-38B8-9D9736D71303}"/>
          </ac:graphicFrameMkLst>
        </pc:graphicFrameChg>
      </pc:sldChg>
      <pc:sldChg chg="addSp delSp modSp mod">
        <pc:chgData name="Sandeep" userId="ef7b9e31-b45e-45b6-9caa-76365ad3f5be" providerId="ADAL" clId="{57290F8A-6D85-4EF8-9E44-9D9F985FAD35}" dt="2022-09-21T11:19:12.336" v="2403" actId="20577"/>
        <pc:sldMkLst>
          <pc:docMk/>
          <pc:sldMk cId="2015076551" sldId="275"/>
        </pc:sldMkLst>
        <pc:spChg chg="mod">
          <ac:chgData name="Sandeep" userId="ef7b9e31-b45e-45b6-9caa-76365ad3f5be" providerId="ADAL" clId="{57290F8A-6D85-4EF8-9E44-9D9F985FAD35}" dt="2022-09-21T10:55:18.855" v="1101" actId="20577"/>
          <ac:spMkLst>
            <pc:docMk/>
            <pc:sldMk cId="2015076551" sldId="275"/>
            <ac:spMk id="5" creationId="{FC784D9B-C54A-D86C-BD77-B036BD47117C}"/>
          </ac:spMkLst>
        </pc:spChg>
        <pc:spChg chg="mod">
          <ac:chgData name="Sandeep" userId="ef7b9e31-b45e-45b6-9caa-76365ad3f5be" providerId="ADAL" clId="{57290F8A-6D85-4EF8-9E44-9D9F985FAD35}" dt="2022-09-21T10:56:54.400" v="1134" actId="20577"/>
          <ac:spMkLst>
            <pc:docMk/>
            <pc:sldMk cId="2015076551" sldId="275"/>
            <ac:spMk id="6" creationId="{3CA06BCA-87F0-8DA1-30BE-26EBB3289038}"/>
          </ac:spMkLst>
        </pc:spChg>
        <pc:spChg chg="mod">
          <ac:chgData name="Sandeep" userId="ef7b9e31-b45e-45b6-9caa-76365ad3f5be" providerId="ADAL" clId="{57290F8A-6D85-4EF8-9E44-9D9F985FAD35}" dt="2022-09-21T11:17:37.155" v="2242" actId="20577"/>
          <ac:spMkLst>
            <pc:docMk/>
            <pc:sldMk cId="2015076551" sldId="275"/>
            <ac:spMk id="10" creationId="{FFB8405B-B3BD-13F5-FD18-CC16A4D252D4}"/>
          </ac:spMkLst>
        </pc:spChg>
        <pc:graphicFrameChg chg="mod modGraphic">
          <ac:chgData name="Sandeep" userId="ef7b9e31-b45e-45b6-9caa-76365ad3f5be" providerId="ADAL" clId="{57290F8A-6D85-4EF8-9E44-9D9F985FAD35}" dt="2022-09-21T11:19:12.336" v="2403" actId="20577"/>
          <ac:graphicFrameMkLst>
            <pc:docMk/>
            <pc:sldMk cId="2015076551" sldId="275"/>
            <ac:graphicFrameMk id="12" creationId="{86206D16-A974-73E1-38B8-9D9736D71303}"/>
          </ac:graphicFrameMkLst>
        </pc:graphicFrameChg>
        <pc:picChg chg="del">
          <ac:chgData name="Sandeep" userId="ef7b9e31-b45e-45b6-9caa-76365ad3f5be" providerId="ADAL" clId="{57290F8A-6D85-4EF8-9E44-9D9F985FAD35}" dt="2022-09-21T10:55:31.051" v="1110" actId="478"/>
          <ac:picMkLst>
            <pc:docMk/>
            <pc:sldMk cId="2015076551" sldId="275"/>
            <ac:picMk id="3" creationId="{76C9541A-C8AC-BB56-05B7-D1AAD61FFFCC}"/>
          </ac:picMkLst>
        </pc:picChg>
        <pc:picChg chg="add mod">
          <ac:chgData name="Sandeep" userId="ef7b9e31-b45e-45b6-9caa-76365ad3f5be" providerId="ADAL" clId="{57290F8A-6D85-4EF8-9E44-9D9F985FAD35}" dt="2022-09-21T10:56:32.731" v="1113" actId="14100"/>
          <ac:picMkLst>
            <pc:docMk/>
            <pc:sldMk cId="2015076551" sldId="275"/>
            <ac:picMk id="8" creationId="{23CA6B02-573F-5B19-AEAE-20E8E013C579}"/>
          </ac:picMkLst>
        </pc:picChg>
      </pc:sldChg>
      <pc:sldChg chg="addSp delSp modSp mod">
        <pc:chgData name="Sandeep" userId="ef7b9e31-b45e-45b6-9caa-76365ad3f5be" providerId="ADAL" clId="{57290F8A-6D85-4EF8-9E44-9D9F985FAD35}" dt="2022-09-22T02:54:05.258" v="7567" actId="20577"/>
        <pc:sldMkLst>
          <pc:docMk/>
          <pc:sldMk cId="2409413021" sldId="276"/>
        </pc:sldMkLst>
        <pc:spChg chg="mod">
          <ac:chgData name="Sandeep" userId="ef7b9e31-b45e-45b6-9caa-76365ad3f5be" providerId="ADAL" clId="{57290F8A-6D85-4EF8-9E44-9D9F985FAD35}" dt="2022-09-21T11:19:18.890" v="2404" actId="20577"/>
          <ac:spMkLst>
            <pc:docMk/>
            <pc:sldMk cId="2409413021" sldId="276"/>
            <ac:spMk id="5" creationId="{FC784D9B-C54A-D86C-BD77-B036BD47117C}"/>
          </ac:spMkLst>
        </pc:spChg>
        <pc:spChg chg="mod">
          <ac:chgData name="Sandeep" userId="ef7b9e31-b45e-45b6-9caa-76365ad3f5be" providerId="ADAL" clId="{57290F8A-6D85-4EF8-9E44-9D9F985FAD35}" dt="2022-09-22T02:54:05.258" v="7567" actId="20577"/>
          <ac:spMkLst>
            <pc:docMk/>
            <pc:sldMk cId="2409413021" sldId="276"/>
            <ac:spMk id="6" creationId="{3CA06BCA-87F0-8DA1-30BE-26EBB3289038}"/>
          </ac:spMkLst>
        </pc:spChg>
        <pc:spChg chg="mod">
          <ac:chgData name="Sandeep" userId="ef7b9e31-b45e-45b6-9caa-76365ad3f5be" providerId="ADAL" clId="{57290F8A-6D85-4EF8-9E44-9D9F985FAD35}" dt="2022-09-21T12:11:37.208" v="3308" actId="20577"/>
          <ac:spMkLst>
            <pc:docMk/>
            <pc:sldMk cId="2409413021" sldId="276"/>
            <ac:spMk id="10" creationId="{FFB8405B-B3BD-13F5-FD18-CC16A4D252D4}"/>
          </ac:spMkLst>
        </pc:spChg>
        <pc:graphicFrameChg chg="modGraphic">
          <ac:chgData name="Sandeep" userId="ef7b9e31-b45e-45b6-9caa-76365ad3f5be" providerId="ADAL" clId="{57290F8A-6D85-4EF8-9E44-9D9F985FAD35}" dt="2022-09-21T12:21:20.037" v="3958" actId="20577"/>
          <ac:graphicFrameMkLst>
            <pc:docMk/>
            <pc:sldMk cId="2409413021" sldId="276"/>
            <ac:graphicFrameMk id="12" creationId="{86206D16-A974-73E1-38B8-9D9736D71303}"/>
          </ac:graphicFrameMkLst>
        </pc:graphicFrameChg>
        <pc:picChg chg="del">
          <ac:chgData name="Sandeep" userId="ef7b9e31-b45e-45b6-9caa-76365ad3f5be" providerId="ADAL" clId="{57290F8A-6D85-4EF8-9E44-9D9F985FAD35}" dt="2022-09-21T11:19:50.066" v="2415" actId="478"/>
          <ac:picMkLst>
            <pc:docMk/>
            <pc:sldMk cId="2409413021" sldId="276"/>
            <ac:picMk id="3" creationId="{76C9541A-C8AC-BB56-05B7-D1AAD61FFFCC}"/>
          </ac:picMkLst>
        </pc:picChg>
        <pc:picChg chg="add del mod">
          <ac:chgData name="Sandeep" userId="ef7b9e31-b45e-45b6-9caa-76365ad3f5be" providerId="ADAL" clId="{57290F8A-6D85-4EF8-9E44-9D9F985FAD35}" dt="2022-09-21T11:22:47.120" v="2463" actId="478"/>
          <ac:picMkLst>
            <pc:docMk/>
            <pc:sldMk cId="2409413021" sldId="276"/>
            <ac:picMk id="8" creationId="{22922479-6A00-0E9C-22E5-BC59F2DFB5BB}"/>
          </ac:picMkLst>
        </pc:picChg>
        <pc:picChg chg="add del mod">
          <ac:chgData name="Sandeep" userId="ef7b9e31-b45e-45b6-9caa-76365ad3f5be" providerId="ADAL" clId="{57290F8A-6D85-4EF8-9E44-9D9F985FAD35}" dt="2022-09-21T12:22:49.731" v="3962" actId="478"/>
          <ac:picMkLst>
            <pc:docMk/>
            <pc:sldMk cId="2409413021" sldId="276"/>
            <ac:picMk id="11" creationId="{D197FA44-F10E-06A3-3A49-161B2A7A5BFF}"/>
          </ac:picMkLst>
        </pc:picChg>
        <pc:picChg chg="add mod">
          <ac:chgData name="Sandeep" userId="ef7b9e31-b45e-45b6-9caa-76365ad3f5be" providerId="ADAL" clId="{57290F8A-6D85-4EF8-9E44-9D9F985FAD35}" dt="2022-09-21T12:23:19.331" v="3982" actId="1076"/>
          <ac:picMkLst>
            <pc:docMk/>
            <pc:sldMk cId="2409413021" sldId="276"/>
            <ac:picMk id="15" creationId="{9831E189-A67B-E271-494B-3B3BA109535A}"/>
          </ac:picMkLst>
        </pc:picChg>
      </pc:sldChg>
      <pc:sldChg chg="addSp delSp modSp mod">
        <pc:chgData name="Sandeep" userId="ef7b9e31-b45e-45b6-9caa-76365ad3f5be" providerId="ADAL" clId="{57290F8A-6D85-4EF8-9E44-9D9F985FAD35}" dt="2022-09-22T02:15:28.454" v="5506" actId="20577"/>
        <pc:sldMkLst>
          <pc:docMk/>
          <pc:sldMk cId="2875360002" sldId="277"/>
        </pc:sldMkLst>
        <pc:spChg chg="mod">
          <ac:chgData name="Sandeep" userId="ef7b9e31-b45e-45b6-9caa-76365ad3f5be" providerId="ADAL" clId="{57290F8A-6D85-4EF8-9E44-9D9F985FAD35}" dt="2022-09-21T12:23:27.964" v="3983" actId="20577"/>
          <ac:spMkLst>
            <pc:docMk/>
            <pc:sldMk cId="2875360002" sldId="277"/>
            <ac:spMk id="5" creationId="{FC784D9B-C54A-D86C-BD77-B036BD47117C}"/>
          </ac:spMkLst>
        </pc:spChg>
        <pc:spChg chg="mod">
          <ac:chgData name="Sandeep" userId="ef7b9e31-b45e-45b6-9caa-76365ad3f5be" providerId="ADAL" clId="{57290F8A-6D85-4EF8-9E44-9D9F985FAD35}" dt="2022-09-22T02:10:22.786" v="4974" actId="20577"/>
          <ac:spMkLst>
            <pc:docMk/>
            <pc:sldMk cId="2875360002" sldId="277"/>
            <ac:spMk id="6" creationId="{3CA06BCA-87F0-8DA1-30BE-26EBB3289038}"/>
          </ac:spMkLst>
        </pc:spChg>
        <pc:spChg chg="mod">
          <ac:chgData name="Sandeep" userId="ef7b9e31-b45e-45b6-9caa-76365ad3f5be" providerId="ADAL" clId="{57290F8A-6D85-4EF8-9E44-9D9F985FAD35}" dt="2022-09-22T02:09:50.935" v="4938" actId="20577"/>
          <ac:spMkLst>
            <pc:docMk/>
            <pc:sldMk cId="2875360002" sldId="277"/>
            <ac:spMk id="10" creationId="{FFB8405B-B3BD-13F5-FD18-CC16A4D252D4}"/>
          </ac:spMkLst>
        </pc:spChg>
        <pc:graphicFrameChg chg="modGraphic">
          <ac:chgData name="Sandeep" userId="ef7b9e31-b45e-45b6-9caa-76365ad3f5be" providerId="ADAL" clId="{57290F8A-6D85-4EF8-9E44-9D9F985FAD35}" dt="2022-09-22T02:15:28.454" v="5506" actId="20577"/>
          <ac:graphicFrameMkLst>
            <pc:docMk/>
            <pc:sldMk cId="2875360002" sldId="277"/>
            <ac:graphicFrameMk id="12" creationId="{86206D16-A974-73E1-38B8-9D9736D71303}"/>
          </ac:graphicFrameMkLst>
        </pc:graphicFrameChg>
        <pc:picChg chg="del">
          <ac:chgData name="Sandeep" userId="ef7b9e31-b45e-45b6-9caa-76365ad3f5be" providerId="ADAL" clId="{57290F8A-6D85-4EF8-9E44-9D9F985FAD35}" dt="2022-09-21T12:24:12.868" v="3991" actId="478"/>
          <ac:picMkLst>
            <pc:docMk/>
            <pc:sldMk cId="2875360002" sldId="277"/>
            <ac:picMk id="3" creationId="{76C9541A-C8AC-BB56-05B7-D1AAD61FFFCC}"/>
          </ac:picMkLst>
        </pc:picChg>
        <pc:picChg chg="add del mod">
          <ac:chgData name="Sandeep" userId="ef7b9e31-b45e-45b6-9caa-76365ad3f5be" providerId="ADAL" clId="{57290F8A-6D85-4EF8-9E44-9D9F985FAD35}" dt="2022-09-22T02:10:24.373" v="4975" actId="478"/>
          <ac:picMkLst>
            <pc:docMk/>
            <pc:sldMk cId="2875360002" sldId="277"/>
            <ac:picMk id="3" creationId="{9AB2251E-9BEC-D5EE-AE59-983FDD8DEDA8}"/>
          </ac:picMkLst>
        </pc:picChg>
        <pc:picChg chg="add del mod">
          <ac:chgData name="Sandeep" userId="ef7b9e31-b45e-45b6-9caa-76365ad3f5be" providerId="ADAL" clId="{57290F8A-6D85-4EF8-9E44-9D9F985FAD35}" dt="2022-09-22T02:01:50.765" v="4017" actId="478"/>
          <ac:picMkLst>
            <pc:docMk/>
            <pc:sldMk cId="2875360002" sldId="277"/>
            <ac:picMk id="8" creationId="{897CAE7B-31C4-7B67-7103-D0C50BEBA0F5}"/>
          </ac:picMkLst>
        </pc:picChg>
        <pc:picChg chg="add mod">
          <ac:chgData name="Sandeep" userId="ef7b9e31-b45e-45b6-9caa-76365ad3f5be" providerId="ADAL" clId="{57290F8A-6D85-4EF8-9E44-9D9F985FAD35}" dt="2022-09-22T02:10:58.884" v="5008" actId="1035"/>
          <ac:picMkLst>
            <pc:docMk/>
            <pc:sldMk cId="2875360002" sldId="277"/>
            <ac:picMk id="11" creationId="{749D13FF-E33D-6156-8401-D4DFC389EE9D}"/>
          </ac:picMkLst>
        </pc:picChg>
      </pc:sldChg>
      <pc:sldChg chg="addSp delSp modSp mod">
        <pc:chgData name="Sandeep" userId="ef7b9e31-b45e-45b6-9caa-76365ad3f5be" providerId="ADAL" clId="{57290F8A-6D85-4EF8-9E44-9D9F985FAD35}" dt="2022-09-22T02:38:55.396" v="6974" actId="20577"/>
        <pc:sldMkLst>
          <pc:docMk/>
          <pc:sldMk cId="1006631944" sldId="278"/>
        </pc:sldMkLst>
        <pc:spChg chg="mod">
          <ac:chgData name="Sandeep" userId="ef7b9e31-b45e-45b6-9caa-76365ad3f5be" providerId="ADAL" clId="{57290F8A-6D85-4EF8-9E44-9D9F985FAD35}" dt="2022-09-22T02:15:56.666" v="5507" actId="20577"/>
          <ac:spMkLst>
            <pc:docMk/>
            <pc:sldMk cId="1006631944" sldId="278"/>
            <ac:spMk id="5" creationId="{FC784D9B-C54A-D86C-BD77-B036BD47117C}"/>
          </ac:spMkLst>
        </pc:spChg>
        <pc:spChg chg="mod">
          <ac:chgData name="Sandeep" userId="ef7b9e31-b45e-45b6-9caa-76365ad3f5be" providerId="ADAL" clId="{57290F8A-6D85-4EF8-9E44-9D9F985FAD35}" dt="2022-09-22T02:38:55.396" v="6974" actId="20577"/>
          <ac:spMkLst>
            <pc:docMk/>
            <pc:sldMk cId="1006631944" sldId="278"/>
            <ac:spMk id="6" creationId="{3CA06BCA-87F0-8DA1-30BE-26EBB3289038}"/>
          </ac:spMkLst>
        </pc:spChg>
        <pc:spChg chg="mod">
          <ac:chgData name="Sandeep" userId="ef7b9e31-b45e-45b6-9caa-76365ad3f5be" providerId="ADAL" clId="{57290F8A-6D85-4EF8-9E44-9D9F985FAD35}" dt="2022-09-22T02:31:47.289" v="6445" actId="20577"/>
          <ac:spMkLst>
            <pc:docMk/>
            <pc:sldMk cId="1006631944" sldId="278"/>
            <ac:spMk id="10" creationId="{FFB8405B-B3BD-13F5-FD18-CC16A4D252D4}"/>
          </ac:spMkLst>
        </pc:spChg>
        <pc:graphicFrameChg chg="modGraphic">
          <ac:chgData name="Sandeep" userId="ef7b9e31-b45e-45b6-9caa-76365ad3f5be" providerId="ADAL" clId="{57290F8A-6D85-4EF8-9E44-9D9F985FAD35}" dt="2022-09-22T02:37:10.685" v="6934" actId="20577"/>
          <ac:graphicFrameMkLst>
            <pc:docMk/>
            <pc:sldMk cId="1006631944" sldId="278"/>
            <ac:graphicFrameMk id="12" creationId="{86206D16-A974-73E1-38B8-9D9736D71303}"/>
          </ac:graphicFrameMkLst>
        </pc:graphicFrameChg>
        <pc:picChg chg="del">
          <ac:chgData name="Sandeep" userId="ef7b9e31-b45e-45b6-9caa-76365ad3f5be" providerId="ADAL" clId="{57290F8A-6D85-4EF8-9E44-9D9F985FAD35}" dt="2022-09-22T02:16:13.784" v="5516" actId="478"/>
          <ac:picMkLst>
            <pc:docMk/>
            <pc:sldMk cId="1006631944" sldId="278"/>
            <ac:picMk id="3" creationId="{76C9541A-C8AC-BB56-05B7-D1AAD61FFFCC}"/>
          </ac:picMkLst>
        </pc:picChg>
        <pc:picChg chg="add mod">
          <ac:chgData name="Sandeep" userId="ef7b9e31-b45e-45b6-9caa-76365ad3f5be" providerId="ADAL" clId="{57290F8A-6D85-4EF8-9E44-9D9F985FAD35}" dt="2022-09-22T02:25:11.982" v="5525" actId="1076"/>
          <ac:picMkLst>
            <pc:docMk/>
            <pc:sldMk cId="1006631944" sldId="278"/>
            <ac:picMk id="8" creationId="{9A840279-6884-073E-5244-43E1ACF3FF7C}"/>
          </ac:picMkLst>
        </pc:picChg>
        <pc:picChg chg="add del mod">
          <ac:chgData name="Sandeep" userId="ef7b9e31-b45e-45b6-9caa-76365ad3f5be" providerId="ADAL" clId="{57290F8A-6D85-4EF8-9E44-9D9F985FAD35}" dt="2022-09-22T02:17:04.383" v="5519" actId="478"/>
          <ac:picMkLst>
            <pc:docMk/>
            <pc:sldMk cId="1006631944" sldId="278"/>
            <ac:picMk id="11" creationId="{49466294-AE97-810E-057C-231B543CDAE5}"/>
          </ac:picMkLst>
        </pc:picChg>
      </pc:sldChg>
      <pc:sldChg chg="addSp delSp modSp mod">
        <pc:chgData name="Sandeep" userId="ef7b9e31-b45e-45b6-9caa-76365ad3f5be" providerId="ADAL" clId="{57290F8A-6D85-4EF8-9E44-9D9F985FAD35}" dt="2022-09-22T03:04:03.416" v="8395" actId="20577"/>
        <pc:sldMkLst>
          <pc:docMk/>
          <pc:sldMk cId="3850711300" sldId="279"/>
        </pc:sldMkLst>
        <pc:spChg chg="mod">
          <ac:chgData name="Sandeep" userId="ef7b9e31-b45e-45b6-9caa-76365ad3f5be" providerId="ADAL" clId="{57290F8A-6D85-4EF8-9E44-9D9F985FAD35}" dt="2022-09-22T02:37:19.737" v="6936" actId="20577"/>
          <ac:spMkLst>
            <pc:docMk/>
            <pc:sldMk cId="3850711300" sldId="279"/>
            <ac:spMk id="5" creationId="{FC784D9B-C54A-D86C-BD77-B036BD47117C}"/>
          </ac:spMkLst>
        </pc:spChg>
        <pc:spChg chg="mod">
          <ac:chgData name="Sandeep" userId="ef7b9e31-b45e-45b6-9caa-76365ad3f5be" providerId="ADAL" clId="{57290F8A-6D85-4EF8-9E44-9D9F985FAD35}" dt="2022-09-22T02:54:16.039" v="7578" actId="20577"/>
          <ac:spMkLst>
            <pc:docMk/>
            <pc:sldMk cId="3850711300" sldId="279"/>
            <ac:spMk id="6" creationId="{3CA06BCA-87F0-8DA1-30BE-26EBB3289038}"/>
          </ac:spMkLst>
        </pc:spChg>
        <pc:spChg chg="mod">
          <ac:chgData name="Sandeep" userId="ef7b9e31-b45e-45b6-9caa-76365ad3f5be" providerId="ADAL" clId="{57290F8A-6D85-4EF8-9E44-9D9F985FAD35}" dt="2022-09-22T02:56:41.261" v="7770"/>
          <ac:spMkLst>
            <pc:docMk/>
            <pc:sldMk cId="3850711300" sldId="279"/>
            <ac:spMk id="10" creationId="{FFB8405B-B3BD-13F5-FD18-CC16A4D252D4}"/>
          </ac:spMkLst>
        </pc:spChg>
        <pc:graphicFrameChg chg="mod modGraphic">
          <ac:chgData name="Sandeep" userId="ef7b9e31-b45e-45b6-9caa-76365ad3f5be" providerId="ADAL" clId="{57290F8A-6D85-4EF8-9E44-9D9F985FAD35}" dt="2022-09-22T03:04:03.416" v="8395" actId="20577"/>
          <ac:graphicFrameMkLst>
            <pc:docMk/>
            <pc:sldMk cId="3850711300" sldId="279"/>
            <ac:graphicFrameMk id="12" creationId="{86206D16-A974-73E1-38B8-9D9736D71303}"/>
          </ac:graphicFrameMkLst>
        </pc:graphicFrameChg>
        <pc:picChg chg="del">
          <ac:chgData name="Sandeep" userId="ef7b9e31-b45e-45b6-9caa-76365ad3f5be" providerId="ADAL" clId="{57290F8A-6D85-4EF8-9E44-9D9F985FAD35}" dt="2022-09-22T02:39:39.435" v="7007" actId="478"/>
          <ac:picMkLst>
            <pc:docMk/>
            <pc:sldMk cId="3850711300" sldId="279"/>
            <ac:picMk id="3" creationId="{76C9541A-C8AC-BB56-05B7-D1AAD61FFFCC}"/>
          </ac:picMkLst>
        </pc:picChg>
        <pc:picChg chg="add del mod">
          <ac:chgData name="Sandeep" userId="ef7b9e31-b45e-45b6-9caa-76365ad3f5be" providerId="ADAL" clId="{57290F8A-6D85-4EF8-9E44-9D9F985FAD35}" dt="2022-09-22T02:45:24.483" v="7010" actId="478"/>
          <ac:picMkLst>
            <pc:docMk/>
            <pc:sldMk cId="3850711300" sldId="279"/>
            <ac:picMk id="8" creationId="{1A647639-7369-C304-AADB-173E7AF4AFC1}"/>
          </ac:picMkLst>
        </pc:picChg>
        <pc:picChg chg="add mod">
          <ac:chgData name="Sandeep" userId="ef7b9e31-b45e-45b6-9caa-76365ad3f5be" providerId="ADAL" clId="{57290F8A-6D85-4EF8-9E44-9D9F985FAD35}" dt="2022-09-22T02:45:44.625" v="7023" actId="1037"/>
          <ac:picMkLst>
            <pc:docMk/>
            <pc:sldMk cId="3850711300" sldId="279"/>
            <ac:picMk id="11" creationId="{2ADC9FF4-8D58-E3A0-ECB2-239DB43B18FF}"/>
          </ac:picMkLst>
        </pc:picChg>
      </pc:sldChg>
      <pc:sldChg chg="addSp delSp modSp mod">
        <pc:chgData name="Sandeep" userId="ef7b9e31-b45e-45b6-9caa-76365ad3f5be" providerId="ADAL" clId="{57290F8A-6D85-4EF8-9E44-9D9F985FAD35}" dt="2022-09-22T04:03:57.925" v="9748" actId="1036"/>
        <pc:sldMkLst>
          <pc:docMk/>
          <pc:sldMk cId="3306593173" sldId="280"/>
        </pc:sldMkLst>
        <pc:spChg chg="mod">
          <ac:chgData name="Sandeep" userId="ef7b9e31-b45e-45b6-9caa-76365ad3f5be" providerId="ADAL" clId="{57290F8A-6D85-4EF8-9E44-9D9F985FAD35}" dt="2022-09-22T03:05:58.777" v="8418" actId="20577"/>
          <ac:spMkLst>
            <pc:docMk/>
            <pc:sldMk cId="3306593173" sldId="280"/>
            <ac:spMk id="5" creationId="{FC784D9B-C54A-D86C-BD77-B036BD47117C}"/>
          </ac:spMkLst>
        </pc:spChg>
        <pc:spChg chg="mod">
          <ac:chgData name="Sandeep" userId="ef7b9e31-b45e-45b6-9caa-76365ad3f5be" providerId="ADAL" clId="{57290F8A-6D85-4EF8-9E44-9D9F985FAD35}" dt="2022-09-22T03:04:25.067" v="8406" actId="20577"/>
          <ac:spMkLst>
            <pc:docMk/>
            <pc:sldMk cId="3306593173" sldId="280"/>
            <ac:spMk id="6" creationId="{3CA06BCA-87F0-8DA1-30BE-26EBB3289038}"/>
          </ac:spMkLst>
        </pc:spChg>
        <pc:spChg chg="mod">
          <ac:chgData name="Sandeep" userId="ef7b9e31-b45e-45b6-9caa-76365ad3f5be" providerId="ADAL" clId="{57290F8A-6D85-4EF8-9E44-9D9F985FAD35}" dt="2022-09-22T03:56:29.115" v="9138" actId="20577"/>
          <ac:spMkLst>
            <pc:docMk/>
            <pc:sldMk cId="3306593173" sldId="280"/>
            <ac:spMk id="10" creationId="{FFB8405B-B3BD-13F5-FD18-CC16A4D252D4}"/>
          </ac:spMkLst>
        </pc:spChg>
        <pc:graphicFrameChg chg="mod modGraphic">
          <ac:chgData name="Sandeep" userId="ef7b9e31-b45e-45b6-9caa-76365ad3f5be" providerId="ADAL" clId="{57290F8A-6D85-4EF8-9E44-9D9F985FAD35}" dt="2022-09-22T04:03:57.925" v="9748" actId="1036"/>
          <ac:graphicFrameMkLst>
            <pc:docMk/>
            <pc:sldMk cId="3306593173" sldId="280"/>
            <ac:graphicFrameMk id="12" creationId="{86206D16-A974-73E1-38B8-9D9736D71303}"/>
          </ac:graphicFrameMkLst>
        </pc:graphicFrameChg>
        <pc:picChg chg="del">
          <ac:chgData name="Sandeep" userId="ef7b9e31-b45e-45b6-9caa-76365ad3f5be" providerId="ADAL" clId="{57290F8A-6D85-4EF8-9E44-9D9F985FAD35}" dt="2022-09-22T03:04:27.227" v="8407" actId="478"/>
          <ac:picMkLst>
            <pc:docMk/>
            <pc:sldMk cId="3306593173" sldId="280"/>
            <ac:picMk id="3" creationId="{76C9541A-C8AC-BB56-05B7-D1AAD61FFFCC}"/>
          </ac:picMkLst>
        </pc:picChg>
        <pc:picChg chg="add del mod">
          <ac:chgData name="Sandeep" userId="ef7b9e31-b45e-45b6-9caa-76365ad3f5be" providerId="ADAL" clId="{57290F8A-6D85-4EF8-9E44-9D9F985FAD35}" dt="2022-09-22T03:05:37.978" v="8411" actId="478"/>
          <ac:picMkLst>
            <pc:docMk/>
            <pc:sldMk cId="3306593173" sldId="280"/>
            <ac:picMk id="8" creationId="{B93836B1-9FA1-CB37-F1FE-3C5F2C328234}"/>
          </ac:picMkLst>
        </pc:picChg>
        <pc:picChg chg="add del mod">
          <ac:chgData name="Sandeep" userId="ef7b9e31-b45e-45b6-9caa-76365ad3f5be" providerId="ADAL" clId="{57290F8A-6D85-4EF8-9E44-9D9F985FAD35}" dt="2022-09-22T03:05:43.387" v="8413" actId="478"/>
          <ac:picMkLst>
            <pc:docMk/>
            <pc:sldMk cId="3306593173" sldId="280"/>
            <ac:picMk id="11" creationId="{E8D37C2D-E3F4-FCED-3103-94EB4DE80C13}"/>
          </ac:picMkLst>
        </pc:picChg>
        <pc:picChg chg="add mod">
          <ac:chgData name="Sandeep" userId="ef7b9e31-b45e-45b6-9caa-76365ad3f5be" providerId="ADAL" clId="{57290F8A-6D85-4EF8-9E44-9D9F985FAD35}" dt="2022-09-22T03:05:53.330" v="8416" actId="1076"/>
          <ac:picMkLst>
            <pc:docMk/>
            <pc:sldMk cId="3306593173" sldId="280"/>
            <ac:picMk id="15" creationId="{25088565-9098-C4FD-FF35-A3D12BF96C83}"/>
          </ac:picMkLst>
        </pc:picChg>
      </pc:sldChg>
      <pc:sldChg chg="addSp delSp modSp mod">
        <pc:chgData name="Sandeep" userId="ef7b9e31-b45e-45b6-9caa-76365ad3f5be" providerId="ADAL" clId="{57290F8A-6D85-4EF8-9E44-9D9F985FAD35}" dt="2022-09-22T04:18:36.853" v="11056" actId="14734"/>
        <pc:sldMkLst>
          <pc:docMk/>
          <pc:sldMk cId="228259106" sldId="281"/>
        </pc:sldMkLst>
        <pc:spChg chg="mod">
          <ac:chgData name="Sandeep" userId="ef7b9e31-b45e-45b6-9caa-76365ad3f5be" providerId="ADAL" clId="{57290F8A-6D85-4EF8-9E44-9D9F985FAD35}" dt="2022-09-22T04:04:01.443" v="9750" actId="20577"/>
          <ac:spMkLst>
            <pc:docMk/>
            <pc:sldMk cId="228259106" sldId="281"/>
            <ac:spMk id="5" creationId="{FC784D9B-C54A-D86C-BD77-B036BD47117C}"/>
          </ac:spMkLst>
        </pc:spChg>
        <pc:spChg chg="mod">
          <ac:chgData name="Sandeep" userId="ef7b9e31-b45e-45b6-9caa-76365ad3f5be" providerId="ADAL" clId="{57290F8A-6D85-4EF8-9E44-9D9F985FAD35}" dt="2022-09-22T04:06:11.246" v="9756" actId="20577"/>
          <ac:spMkLst>
            <pc:docMk/>
            <pc:sldMk cId="228259106" sldId="281"/>
            <ac:spMk id="6" creationId="{3CA06BCA-87F0-8DA1-30BE-26EBB3289038}"/>
          </ac:spMkLst>
        </pc:spChg>
        <pc:spChg chg="mod">
          <ac:chgData name="Sandeep" userId="ef7b9e31-b45e-45b6-9caa-76365ad3f5be" providerId="ADAL" clId="{57290F8A-6D85-4EF8-9E44-9D9F985FAD35}" dt="2022-09-22T04:13:08.374" v="10629" actId="20577"/>
          <ac:spMkLst>
            <pc:docMk/>
            <pc:sldMk cId="228259106" sldId="281"/>
            <ac:spMk id="10" creationId="{FFB8405B-B3BD-13F5-FD18-CC16A4D252D4}"/>
          </ac:spMkLst>
        </pc:spChg>
        <pc:graphicFrameChg chg="mod modGraphic">
          <ac:chgData name="Sandeep" userId="ef7b9e31-b45e-45b6-9caa-76365ad3f5be" providerId="ADAL" clId="{57290F8A-6D85-4EF8-9E44-9D9F985FAD35}" dt="2022-09-22T04:18:36.853" v="11056" actId="14734"/>
          <ac:graphicFrameMkLst>
            <pc:docMk/>
            <pc:sldMk cId="228259106" sldId="281"/>
            <ac:graphicFrameMk id="12" creationId="{86206D16-A974-73E1-38B8-9D9736D71303}"/>
          </ac:graphicFrameMkLst>
        </pc:graphicFrameChg>
        <pc:picChg chg="del">
          <ac:chgData name="Sandeep" userId="ef7b9e31-b45e-45b6-9caa-76365ad3f5be" providerId="ADAL" clId="{57290F8A-6D85-4EF8-9E44-9D9F985FAD35}" dt="2022-09-22T04:06:18.995" v="9757" actId="478"/>
          <ac:picMkLst>
            <pc:docMk/>
            <pc:sldMk cId="228259106" sldId="281"/>
            <ac:picMk id="3" creationId="{76C9541A-C8AC-BB56-05B7-D1AAD61FFFCC}"/>
          </ac:picMkLst>
        </pc:picChg>
        <pc:picChg chg="add mod">
          <ac:chgData name="Sandeep" userId="ef7b9e31-b45e-45b6-9caa-76365ad3f5be" providerId="ADAL" clId="{57290F8A-6D85-4EF8-9E44-9D9F985FAD35}" dt="2022-09-22T04:13:22.268" v="10635" actId="1076"/>
          <ac:picMkLst>
            <pc:docMk/>
            <pc:sldMk cId="228259106" sldId="281"/>
            <ac:picMk id="8" creationId="{7D9EB3B2-8B28-8C28-14AF-7A175674FEEB}"/>
          </ac:picMkLst>
        </pc:picChg>
      </pc:sldChg>
      <pc:sldChg chg="addSp delSp modSp mod">
        <pc:chgData name="Sandeep" userId="ef7b9e31-b45e-45b6-9caa-76365ad3f5be" providerId="ADAL" clId="{57290F8A-6D85-4EF8-9E44-9D9F985FAD35}" dt="2022-09-22T04:31:05.624" v="11461" actId="1076"/>
        <pc:sldMkLst>
          <pc:docMk/>
          <pc:sldMk cId="1266654459" sldId="282"/>
        </pc:sldMkLst>
        <pc:spChg chg="mod">
          <ac:chgData name="Sandeep" userId="ef7b9e31-b45e-45b6-9caa-76365ad3f5be" providerId="ADAL" clId="{57290F8A-6D85-4EF8-9E44-9D9F985FAD35}" dt="2022-09-22T04:19:04.418" v="11067" actId="20577"/>
          <ac:spMkLst>
            <pc:docMk/>
            <pc:sldMk cId="1266654459" sldId="282"/>
            <ac:spMk id="5" creationId="{FC784D9B-C54A-D86C-BD77-B036BD47117C}"/>
          </ac:spMkLst>
        </pc:spChg>
        <pc:spChg chg="mod">
          <ac:chgData name="Sandeep" userId="ef7b9e31-b45e-45b6-9caa-76365ad3f5be" providerId="ADAL" clId="{57290F8A-6D85-4EF8-9E44-9D9F985FAD35}" dt="2022-09-22T04:29:05.819" v="11451" actId="20577"/>
          <ac:spMkLst>
            <pc:docMk/>
            <pc:sldMk cId="1266654459" sldId="282"/>
            <ac:spMk id="6" creationId="{3CA06BCA-87F0-8DA1-30BE-26EBB3289038}"/>
          </ac:spMkLst>
        </pc:spChg>
        <pc:spChg chg="mod">
          <ac:chgData name="Sandeep" userId="ef7b9e31-b45e-45b6-9caa-76365ad3f5be" providerId="ADAL" clId="{57290F8A-6D85-4EF8-9E44-9D9F985FAD35}" dt="2022-09-22T04:29:00.388" v="11444" actId="20577"/>
          <ac:spMkLst>
            <pc:docMk/>
            <pc:sldMk cId="1266654459" sldId="282"/>
            <ac:spMk id="10" creationId="{FFB8405B-B3BD-13F5-FD18-CC16A4D252D4}"/>
          </ac:spMkLst>
        </pc:spChg>
        <pc:picChg chg="del">
          <ac:chgData name="Sandeep" userId="ef7b9e31-b45e-45b6-9caa-76365ad3f5be" providerId="ADAL" clId="{57290F8A-6D85-4EF8-9E44-9D9F985FAD35}" dt="2022-09-22T04:19:02.370" v="11065" actId="478"/>
          <ac:picMkLst>
            <pc:docMk/>
            <pc:sldMk cId="1266654459" sldId="282"/>
            <ac:picMk id="3" creationId="{76C9541A-C8AC-BB56-05B7-D1AAD61FFFCC}"/>
          </ac:picMkLst>
        </pc:picChg>
        <pc:picChg chg="add del mod">
          <ac:chgData name="Sandeep" userId="ef7b9e31-b45e-45b6-9caa-76365ad3f5be" providerId="ADAL" clId="{57290F8A-6D85-4EF8-9E44-9D9F985FAD35}" dt="2022-09-22T04:21:03.159" v="11072" actId="478"/>
          <ac:picMkLst>
            <pc:docMk/>
            <pc:sldMk cId="1266654459" sldId="282"/>
            <ac:picMk id="8" creationId="{E0715B1E-FE98-F93B-2B83-F33F3B47D38F}"/>
          </ac:picMkLst>
        </pc:picChg>
        <pc:picChg chg="add del mod">
          <ac:chgData name="Sandeep" userId="ef7b9e31-b45e-45b6-9caa-76365ad3f5be" providerId="ADAL" clId="{57290F8A-6D85-4EF8-9E44-9D9F985FAD35}" dt="2022-09-22T04:29:11.338" v="11452" actId="478"/>
          <ac:picMkLst>
            <pc:docMk/>
            <pc:sldMk cId="1266654459" sldId="282"/>
            <ac:picMk id="11" creationId="{B284E9BD-193F-9F55-11FD-36556C4DC203}"/>
          </ac:picMkLst>
        </pc:picChg>
        <pc:picChg chg="add del mod">
          <ac:chgData name="Sandeep" userId="ef7b9e31-b45e-45b6-9caa-76365ad3f5be" providerId="ADAL" clId="{57290F8A-6D85-4EF8-9E44-9D9F985FAD35}" dt="2022-09-22T04:30:43.024" v="11456" actId="478"/>
          <ac:picMkLst>
            <pc:docMk/>
            <pc:sldMk cId="1266654459" sldId="282"/>
            <ac:picMk id="15" creationId="{69D924EC-B0C1-6106-44DD-C7171AA34FA9}"/>
          </ac:picMkLst>
        </pc:picChg>
        <pc:picChg chg="add mod">
          <ac:chgData name="Sandeep" userId="ef7b9e31-b45e-45b6-9caa-76365ad3f5be" providerId="ADAL" clId="{57290F8A-6D85-4EF8-9E44-9D9F985FAD35}" dt="2022-09-22T04:31:05.624" v="11461" actId="1076"/>
          <ac:picMkLst>
            <pc:docMk/>
            <pc:sldMk cId="1266654459" sldId="282"/>
            <ac:picMk id="17" creationId="{A161B8AB-5A0A-C171-1A43-0A62B1D5BD9B}"/>
          </ac:picMkLst>
        </pc:picChg>
      </pc:sldChg>
      <pc:sldChg chg="addSp delSp modSp mod">
        <pc:chgData name="Sandeep" userId="ef7b9e31-b45e-45b6-9caa-76365ad3f5be" providerId="ADAL" clId="{57290F8A-6D85-4EF8-9E44-9D9F985FAD35}" dt="2022-09-22T04:44:39.632" v="12243" actId="20577"/>
        <pc:sldMkLst>
          <pc:docMk/>
          <pc:sldMk cId="3705847754" sldId="283"/>
        </pc:sldMkLst>
        <pc:spChg chg="mod">
          <ac:chgData name="Sandeep" userId="ef7b9e31-b45e-45b6-9caa-76365ad3f5be" providerId="ADAL" clId="{57290F8A-6D85-4EF8-9E44-9D9F985FAD35}" dt="2022-09-22T04:31:16.787" v="11463" actId="20577"/>
          <ac:spMkLst>
            <pc:docMk/>
            <pc:sldMk cId="3705847754" sldId="283"/>
            <ac:spMk id="5" creationId="{FC784D9B-C54A-D86C-BD77-B036BD47117C}"/>
          </ac:spMkLst>
        </pc:spChg>
        <pc:spChg chg="mod">
          <ac:chgData name="Sandeep" userId="ef7b9e31-b45e-45b6-9caa-76365ad3f5be" providerId="ADAL" clId="{57290F8A-6D85-4EF8-9E44-9D9F985FAD35}" dt="2022-09-22T04:31:30.413" v="11471" actId="20577"/>
          <ac:spMkLst>
            <pc:docMk/>
            <pc:sldMk cId="3705847754" sldId="283"/>
            <ac:spMk id="6" creationId="{3CA06BCA-87F0-8DA1-30BE-26EBB3289038}"/>
          </ac:spMkLst>
        </pc:spChg>
        <pc:spChg chg="mod">
          <ac:chgData name="Sandeep" userId="ef7b9e31-b45e-45b6-9caa-76365ad3f5be" providerId="ADAL" clId="{57290F8A-6D85-4EF8-9E44-9D9F985FAD35}" dt="2022-09-22T04:39:10.199" v="11867" actId="20577"/>
          <ac:spMkLst>
            <pc:docMk/>
            <pc:sldMk cId="3705847754" sldId="283"/>
            <ac:spMk id="10" creationId="{FFB8405B-B3BD-13F5-FD18-CC16A4D252D4}"/>
          </ac:spMkLst>
        </pc:spChg>
        <pc:graphicFrameChg chg="modGraphic">
          <ac:chgData name="Sandeep" userId="ef7b9e31-b45e-45b6-9caa-76365ad3f5be" providerId="ADAL" clId="{57290F8A-6D85-4EF8-9E44-9D9F985FAD35}" dt="2022-09-22T04:44:39.632" v="12243" actId="20577"/>
          <ac:graphicFrameMkLst>
            <pc:docMk/>
            <pc:sldMk cId="3705847754" sldId="283"/>
            <ac:graphicFrameMk id="12" creationId="{86206D16-A974-73E1-38B8-9D9736D71303}"/>
          </ac:graphicFrameMkLst>
        </pc:graphicFrameChg>
        <pc:picChg chg="del">
          <ac:chgData name="Sandeep" userId="ef7b9e31-b45e-45b6-9caa-76365ad3f5be" providerId="ADAL" clId="{57290F8A-6D85-4EF8-9E44-9D9F985FAD35}" dt="2022-09-22T04:31:43.832" v="11472" actId="478"/>
          <ac:picMkLst>
            <pc:docMk/>
            <pc:sldMk cId="3705847754" sldId="283"/>
            <ac:picMk id="3" creationId="{76C9541A-C8AC-BB56-05B7-D1AAD61FFFCC}"/>
          </ac:picMkLst>
        </pc:picChg>
        <pc:picChg chg="add mod">
          <ac:chgData name="Sandeep" userId="ef7b9e31-b45e-45b6-9caa-76365ad3f5be" providerId="ADAL" clId="{57290F8A-6D85-4EF8-9E44-9D9F985FAD35}" dt="2022-09-22T04:36:01.420" v="11541" actId="1037"/>
          <ac:picMkLst>
            <pc:docMk/>
            <pc:sldMk cId="3705847754" sldId="283"/>
            <ac:picMk id="8" creationId="{E9F57DE4-B180-7144-E2B9-53A92399C0DC}"/>
          </ac:picMkLst>
        </pc:picChg>
      </pc:sldChg>
    </pc:docChg>
  </pc:docChgLst>
  <pc:docChgLst>
    <pc:chgData name="Swarna Buravalli" userId="S::swarna@lywo.in::a26af030-3bda-4ff2-bc0b-b9997feaba54" providerId="AD" clId="Web-{ACA25942-19F6-4EF7-A35F-DFF04F7D1E60}"/>
    <pc:docChg chg="modSld">
      <pc:chgData name="Swarna Buravalli" userId="S::swarna@lywo.in::a26af030-3bda-4ff2-bc0b-b9997feaba54" providerId="AD" clId="Web-{ACA25942-19F6-4EF7-A35F-DFF04F7D1E60}" dt="2022-11-02T15:58:22.505" v="0" actId="1076"/>
      <pc:docMkLst>
        <pc:docMk/>
      </pc:docMkLst>
      <pc:sldChg chg="modSp">
        <pc:chgData name="Swarna Buravalli" userId="S::swarna@lywo.in::a26af030-3bda-4ff2-bc0b-b9997feaba54" providerId="AD" clId="Web-{ACA25942-19F6-4EF7-A35F-DFF04F7D1E60}" dt="2022-11-02T15:58:22.505" v="0" actId="1076"/>
        <pc:sldMkLst>
          <pc:docMk/>
          <pc:sldMk cId="1266654459" sldId="282"/>
        </pc:sldMkLst>
        <pc:picChg chg="mod">
          <ac:chgData name="Swarna Buravalli" userId="S::swarna@lywo.in::a26af030-3bda-4ff2-bc0b-b9997feaba54" providerId="AD" clId="Web-{ACA25942-19F6-4EF7-A35F-DFF04F7D1E60}" dt="2022-11-02T15:58:22.505" v="0" actId="1076"/>
          <ac:picMkLst>
            <pc:docMk/>
            <pc:sldMk cId="1266654459" sldId="282"/>
            <ac:picMk id="17" creationId="{A161B8AB-5A0A-C171-1A43-0A62B1D5BD9B}"/>
          </ac:picMkLst>
        </pc:picChg>
      </pc:sldChg>
    </pc:docChg>
  </pc:docChgLst>
  <pc:docChgLst>
    <pc:chgData name="Swarna Buravalli" userId="a26af030-3bda-4ff2-bc0b-b9997feaba54" providerId="ADAL" clId="{BE164ABB-855F-4D99-AE8C-41F9F1F59CED}"/>
    <pc:docChg chg="modSld">
      <pc:chgData name="Swarna Buravalli" userId="a26af030-3bda-4ff2-bc0b-b9997feaba54" providerId="ADAL" clId="{BE164ABB-855F-4D99-AE8C-41F9F1F59CED}" dt="2022-10-27T18:17:32.665" v="21" actId="6549"/>
      <pc:docMkLst>
        <pc:docMk/>
      </pc:docMkLst>
      <pc:sldChg chg="modSp mod">
        <pc:chgData name="Swarna Buravalli" userId="a26af030-3bda-4ff2-bc0b-b9997feaba54" providerId="ADAL" clId="{BE164ABB-855F-4D99-AE8C-41F9F1F59CED}" dt="2022-10-27T18:17:32.665" v="21" actId="6549"/>
        <pc:sldMkLst>
          <pc:docMk/>
          <pc:sldMk cId="2763958250" sldId="271"/>
        </pc:sldMkLst>
        <pc:graphicFrameChg chg="modGraphic">
          <ac:chgData name="Swarna Buravalli" userId="a26af030-3bda-4ff2-bc0b-b9997feaba54" providerId="ADAL" clId="{BE164ABB-855F-4D99-AE8C-41F9F1F59CED}" dt="2022-10-27T18:17:32.665" v="21" actId="6549"/>
          <ac:graphicFrameMkLst>
            <pc:docMk/>
            <pc:sldMk cId="2763958250" sldId="271"/>
            <ac:graphicFrameMk id="12" creationId="{86206D16-A974-73E1-38B8-9D9736D71303}"/>
          </ac:graphicFrameMkLst>
        </pc:graphicFrameChg>
      </pc:sldChg>
      <pc:sldChg chg="modSp mod">
        <pc:chgData name="Swarna Buravalli" userId="a26af030-3bda-4ff2-bc0b-b9997feaba54" providerId="ADAL" clId="{BE164ABB-855F-4D99-AE8C-41F9F1F59CED}" dt="2022-10-27T18:11:45.546" v="5" actId="20577"/>
        <pc:sldMkLst>
          <pc:docMk/>
          <pc:sldMk cId="3306593173" sldId="280"/>
        </pc:sldMkLst>
        <pc:graphicFrameChg chg="modGraphic">
          <ac:chgData name="Swarna Buravalli" userId="a26af030-3bda-4ff2-bc0b-b9997feaba54" providerId="ADAL" clId="{BE164ABB-855F-4D99-AE8C-41F9F1F59CED}" dt="2022-10-27T18:11:45.546" v="5" actId="20577"/>
          <ac:graphicFrameMkLst>
            <pc:docMk/>
            <pc:sldMk cId="3306593173" sldId="280"/>
            <ac:graphicFrameMk id="12" creationId="{86206D16-A974-73E1-38B8-9D9736D71303}"/>
          </ac:graphicFrameMkLst>
        </pc:graphicFrameChg>
      </pc:sldChg>
    </pc:docChg>
  </pc:docChgLst>
  <pc:docChgLst>
    <pc:chgData name="Sandeep Kattamuri" userId="5f3bc280-a43e-459a-b572-c6c215bcdb6e" providerId="ADAL" clId="{E938179C-75CD-4CD6-9F2A-07F1C8BF7B36}"/>
    <pc:docChg chg="undo custSel modSld">
      <pc:chgData name="Sandeep Kattamuri" userId="5f3bc280-a43e-459a-b572-c6c215bcdb6e" providerId="ADAL" clId="{E938179C-75CD-4CD6-9F2A-07F1C8BF7B36}" dt="2022-11-03T03:55:15.865" v="8" actId="113"/>
      <pc:docMkLst>
        <pc:docMk/>
      </pc:docMkLst>
      <pc:sldChg chg="modSp mod">
        <pc:chgData name="Sandeep Kattamuri" userId="5f3bc280-a43e-459a-b572-c6c215bcdb6e" providerId="ADAL" clId="{E938179C-75CD-4CD6-9F2A-07F1C8BF7B36}" dt="2022-11-03T03:55:15.865" v="8" actId="113"/>
        <pc:sldMkLst>
          <pc:docMk/>
          <pc:sldMk cId="2592689060" sldId="272"/>
        </pc:sldMkLst>
        <pc:spChg chg="mod">
          <ac:chgData name="Sandeep Kattamuri" userId="5f3bc280-a43e-459a-b572-c6c215bcdb6e" providerId="ADAL" clId="{E938179C-75CD-4CD6-9F2A-07F1C8BF7B36}" dt="2022-11-03T03:55:15.865" v="8" actId="113"/>
          <ac:spMkLst>
            <pc:docMk/>
            <pc:sldMk cId="2592689060" sldId="272"/>
            <ac:spMk id="10" creationId="{FFB8405B-B3BD-13F5-FD18-CC16A4D252D4}"/>
          </ac:spMkLst>
        </pc:spChg>
      </pc:sldChg>
      <pc:sldChg chg="modSp mod">
        <pc:chgData name="Sandeep Kattamuri" userId="5f3bc280-a43e-459a-b572-c6c215bcdb6e" providerId="ADAL" clId="{E938179C-75CD-4CD6-9F2A-07F1C8BF7B36}" dt="2022-11-02T03:48:47.170" v="0" actId="20577"/>
        <pc:sldMkLst>
          <pc:docMk/>
          <pc:sldMk cId="2409413021" sldId="276"/>
        </pc:sldMkLst>
        <pc:graphicFrameChg chg="modGraphic">
          <ac:chgData name="Sandeep Kattamuri" userId="5f3bc280-a43e-459a-b572-c6c215bcdb6e" providerId="ADAL" clId="{E938179C-75CD-4CD6-9F2A-07F1C8BF7B36}" dt="2022-11-02T03:48:47.170" v="0" actId="20577"/>
          <ac:graphicFrameMkLst>
            <pc:docMk/>
            <pc:sldMk cId="2409413021" sldId="276"/>
            <ac:graphicFrameMk id="12" creationId="{86206D16-A974-73E1-38B8-9D9736D71303}"/>
          </ac:graphicFrameMkLst>
        </pc:graphicFrameChg>
      </pc:sldChg>
      <pc:sldChg chg="modSp mod">
        <pc:chgData name="Sandeep Kattamuri" userId="5f3bc280-a43e-459a-b572-c6c215bcdb6e" providerId="ADAL" clId="{E938179C-75CD-4CD6-9F2A-07F1C8BF7B36}" dt="2022-11-03T03:10:18.834" v="1" actId="33524"/>
        <pc:sldMkLst>
          <pc:docMk/>
          <pc:sldMk cId="2875360002" sldId="277"/>
        </pc:sldMkLst>
        <pc:spChg chg="mod">
          <ac:chgData name="Sandeep Kattamuri" userId="5f3bc280-a43e-459a-b572-c6c215bcdb6e" providerId="ADAL" clId="{E938179C-75CD-4CD6-9F2A-07F1C8BF7B36}" dt="2022-11-03T03:10:18.834" v="1" actId="33524"/>
          <ac:spMkLst>
            <pc:docMk/>
            <pc:sldMk cId="2875360002" sldId="277"/>
            <ac:spMk id="10" creationId="{FFB8405B-B3BD-13F5-FD18-CC16A4D252D4}"/>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fld id="{7FFEFA7F-0781-4F63-A663-A3F18F9EA45D}" type="datetimeFigureOut">
              <a:rPr lang="en-IN" smtClean="0"/>
              <a:t>03-11-2022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6E22A7D-9709-4DAD-A401-DC1D7A408D29}" type="slidenum">
              <a:rPr lang="en-IN" smtClean="0"/>
              <a:t>‹#›</a:t>
            </a:fld>
            <a:endParaRPr lang="en-IN"/>
          </a:p>
        </p:txBody>
      </p:sp>
    </p:spTree>
    <p:extLst>
      <p:ext uri="{BB962C8B-B14F-4D97-AF65-F5344CB8AC3E}">
        <p14:creationId xmlns:p14="http://schemas.microsoft.com/office/powerpoint/2010/main" val="13995711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FFEFA7F-0781-4F63-A663-A3F18F9EA45D}" type="datetimeFigureOut">
              <a:rPr lang="en-IN" smtClean="0"/>
              <a:t>03-11-2022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6E22A7D-9709-4DAD-A401-DC1D7A408D29}" type="slidenum">
              <a:rPr lang="en-IN" smtClean="0"/>
              <a:t>‹#›</a:t>
            </a:fld>
            <a:endParaRPr lang="en-IN"/>
          </a:p>
        </p:txBody>
      </p:sp>
    </p:spTree>
    <p:extLst>
      <p:ext uri="{BB962C8B-B14F-4D97-AF65-F5344CB8AC3E}">
        <p14:creationId xmlns:p14="http://schemas.microsoft.com/office/powerpoint/2010/main" val="6716835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FFEFA7F-0781-4F63-A663-A3F18F9EA45D}" type="datetimeFigureOut">
              <a:rPr lang="en-IN" smtClean="0"/>
              <a:t>03-11-2022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6E22A7D-9709-4DAD-A401-DC1D7A408D29}" type="slidenum">
              <a:rPr lang="en-IN" smtClean="0"/>
              <a:t>‹#›</a:t>
            </a:fld>
            <a:endParaRPr lang="en-IN"/>
          </a:p>
        </p:txBody>
      </p:sp>
    </p:spTree>
    <p:extLst>
      <p:ext uri="{BB962C8B-B14F-4D97-AF65-F5344CB8AC3E}">
        <p14:creationId xmlns:p14="http://schemas.microsoft.com/office/powerpoint/2010/main" val="1390545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FFEFA7F-0781-4F63-A663-A3F18F9EA45D}" type="datetimeFigureOut">
              <a:rPr lang="en-IN" smtClean="0"/>
              <a:t>03-11-2022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6E22A7D-9709-4DAD-A401-DC1D7A408D29}" type="slidenum">
              <a:rPr lang="en-IN" smtClean="0"/>
              <a:t>‹#›</a:t>
            </a:fld>
            <a:endParaRPr lang="en-IN"/>
          </a:p>
        </p:txBody>
      </p:sp>
    </p:spTree>
    <p:extLst>
      <p:ext uri="{BB962C8B-B14F-4D97-AF65-F5344CB8AC3E}">
        <p14:creationId xmlns:p14="http://schemas.microsoft.com/office/powerpoint/2010/main" val="27896911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FFEFA7F-0781-4F63-A663-A3F18F9EA45D}" type="datetimeFigureOut">
              <a:rPr lang="en-IN" smtClean="0"/>
              <a:t>03-11-2022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6E22A7D-9709-4DAD-A401-DC1D7A408D29}" type="slidenum">
              <a:rPr lang="en-IN" smtClean="0"/>
              <a:t>‹#›</a:t>
            </a:fld>
            <a:endParaRPr lang="en-IN"/>
          </a:p>
        </p:txBody>
      </p:sp>
    </p:spTree>
    <p:extLst>
      <p:ext uri="{BB962C8B-B14F-4D97-AF65-F5344CB8AC3E}">
        <p14:creationId xmlns:p14="http://schemas.microsoft.com/office/powerpoint/2010/main" val="39595277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FFEFA7F-0781-4F63-A663-A3F18F9EA45D}" type="datetimeFigureOut">
              <a:rPr lang="en-IN" smtClean="0"/>
              <a:t>03-11-2022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76E22A7D-9709-4DAD-A401-DC1D7A408D29}" type="slidenum">
              <a:rPr lang="en-IN" smtClean="0"/>
              <a:t>‹#›</a:t>
            </a:fld>
            <a:endParaRPr lang="en-IN"/>
          </a:p>
        </p:txBody>
      </p:sp>
    </p:spTree>
    <p:extLst>
      <p:ext uri="{BB962C8B-B14F-4D97-AF65-F5344CB8AC3E}">
        <p14:creationId xmlns:p14="http://schemas.microsoft.com/office/powerpoint/2010/main" val="17071183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FFEFA7F-0781-4F63-A663-A3F18F9EA45D}" type="datetimeFigureOut">
              <a:rPr lang="en-IN" smtClean="0"/>
              <a:t>03-11-2022</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76E22A7D-9709-4DAD-A401-DC1D7A408D29}" type="slidenum">
              <a:rPr lang="en-IN" smtClean="0"/>
              <a:t>‹#›</a:t>
            </a:fld>
            <a:endParaRPr lang="en-IN"/>
          </a:p>
        </p:txBody>
      </p:sp>
    </p:spTree>
    <p:extLst>
      <p:ext uri="{BB962C8B-B14F-4D97-AF65-F5344CB8AC3E}">
        <p14:creationId xmlns:p14="http://schemas.microsoft.com/office/powerpoint/2010/main" val="28603365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FFEFA7F-0781-4F63-A663-A3F18F9EA45D}" type="datetimeFigureOut">
              <a:rPr lang="en-IN" smtClean="0"/>
              <a:t>03-11-2022</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76E22A7D-9709-4DAD-A401-DC1D7A408D29}" type="slidenum">
              <a:rPr lang="en-IN" smtClean="0"/>
              <a:t>‹#›</a:t>
            </a:fld>
            <a:endParaRPr lang="en-IN"/>
          </a:p>
        </p:txBody>
      </p:sp>
    </p:spTree>
    <p:extLst>
      <p:ext uri="{BB962C8B-B14F-4D97-AF65-F5344CB8AC3E}">
        <p14:creationId xmlns:p14="http://schemas.microsoft.com/office/powerpoint/2010/main" val="25861805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FEFA7F-0781-4F63-A663-A3F18F9EA45D}" type="datetimeFigureOut">
              <a:rPr lang="en-IN" smtClean="0"/>
              <a:t>03-11-2022</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76E22A7D-9709-4DAD-A401-DC1D7A408D29}" type="slidenum">
              <a:rPr lang="en-IN" smtClean="0"/>
              <a:t>‹#›</a:t>
            </a:fld>
            <a:endParaRPr lang="en-IN"/>
          </a:p>
        </p:txBody>
      </p:sp>
    </p:spTree>
    <p:extLst>
      <p:ext uri="{BB962C8B-B14F-4D97-AF65-F5344CB8AC3E}">
        <p14:creationId xmlns:p14="http://schemas.microsoft.com/office/powerpoint/2010/main" val="1848089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7FFEFA7F-0781-4F63-A663-A3F18F9EA45D}" type="datetimeFigureOut">
              <a:rPr lang="en-IN" smtClean="0"/>
              <a:t>03-11-2022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76E22A7D-9709-4DAD-A401-DC1D7A408D29}" type="slidenum">
              <a:rPr lang="en-IN" smtClean="0"/>
              <a:t>‹#›</a:t>
            </a:fld>
            <a:endParaRPr lang="en-IN"/>
          </a:p>
        </p:txBody>
      </p:sp>
    </p:spTree>
    <p:extLst>
      <p:ext uri="{BB962C8B-B14F-4D97-AF65-F5344CB8AC3E}">
        <p14:creationId xmlns:p14="http://schemas.microsoft.com/office/powerpoint/2010/main" val="12052296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7FFEFA7F-0781-4F63-A663-A3F18F9EA45D}" type="datetimeFigureOut">
              <a:rPr lang="en-IN" smtClean="0"/>
              <a:t>03-11-2022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76E22A7D-9709-4DAD-A401-DC1D7A408D29}" type="slidenum">
              <a:rPr lang="en-IN" smtClean="0"/>
              <a:t>‹#›</a:t>
            </a:fld>
            <a:endParaRPr lang="en-IN"/>
          </a:p>
        </p:txBody>
      </p:sp>
    </p:spTree>
    <p:extLst>
      <p:ext uri="{BB962C8B-B14F-4D97-AF65-F5344CB8AC3E}">
        <p14:creationId xmlns:p14="http://schemas.microsoft.com/office/powerpoint/2010/main" val="29319892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7FFEFA7F-0781-4F63-A663-A3F18F9EA45D}" type="datetimeFigureOut">
              <a:rPr lang="en-IN" smtClean="0"/>
              <a:t>03-11-2022</a:t>
            </a:fld>
            <a:endParaRPr lang="en-IN"/>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76E22A7D-9709-4DAD-A401-DC1D7A408D29}" type="slidenum">
              <a:rPr lang="en-IN" smtClean="0"/>
              <a:t>‹#›</a:t>
            </a:fld>
            <a:endParaRPr lang="en-IN"/>
          </a:p>
        </p:txBody>
      </p:sp>
    </p:spTree>
    <p:extLst>
      <p:ext uri="{BB962C8B-B14F-4D97-AF65-F5344CB8AC3E}">
        <p14:creationId xmlns:p14="http://schemas.microsoft.com/office/powerpoint/2010/main" val="271261963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3ED350BB-C85E-0A73-973C-7A329AB79A7C}"/>
              </a:ext>
            </a:extLst>
          </p:cNvPr>
          <p:cNvSpPr/>
          <p:nvPr/>
        </p:nvSpPr>
        <p:spPr>
          <a:xfrm>
            <a:off x="506619" y="955469"/>
            <a:ext cx="5844761" cy="7995062"/>
          </a:xfrm>
          <a:prstGeom prst="roundRect">
            <a:avLst>
              <a:gd name="adj" fmla="val 11893"/>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2600"/>
          </a:p>
        </p:txBody>
      </p:sp>
      <p:sp>
        <p:nvSpPr>
          <p:cNvPr id="6" name="TextBox 5">
            <a:extLst>
              <a:ext uri="{FF2B5EF4-FFF2-40B4-BE49-F238E27FC236}">
                <a16:creationId xmlns:a16="http://schemas.microsoft.com/office/drawing/2014/main" id="{3CA06BCA-87F0-8DA1-30BE-26EBB3289038}"/>
              </a:ext>
            </a:extLst>
          </p:cNvPr>
          <p:cNvSpPr txBox="1"/>
          <p:nvPr/>
        </p:nvSpPr>
        <p:spPr>
          <a:xfrm>
            <a:off x="1305517" y="955469"/>
            <a:ext cx="5045863" cy="769441"/>
          </a:xfrm>
          <a:prstGeom prst="rect">
            <a:avLst/>
          </a:prstGeom>
          <a:noFill/>
        </p:spPr>
        <p:txBody>
          <a:bodyPr wrap="square" rtlCol="0">
            <a:spAutoFit/>
          </a:bodyPr>
          <a:lstStyle/>
          <a:p>
            <a:pPr algn="ctr"/>
            <a:r>
              <a:rPr lang="en-IN" sz="4400" b="1" dirty="0"/>
              <a:t>WHO AM I ?</a:t>
            </a:r>
            <a:endParaRPr lang="en-IN" sz="3600" b="1" dirty="0"/>
          </a:p>
        </p:txBody>
      </p:sp>
      <p:grpSp>
        <p:nvGrpSpPr>
          <p:cNvPr id="13" name="Group 12">
            <a:extLst>
              <a:ext uri="{FF2B5EF4-FFF2-40B4-BE49-F238E27FC236}">
                <a16:creationId xmlns:a16="http://schemas.microsoft.com/office/drawing/2014/main" id="{C5CDDDEC-791B-EE40-DCFE-DDE2E7A6F152}"/>
              </a:ext>
            </a:extLst>
          </p:cNvPr>
          <p:cNvGrpSpPr/>
          <p:nvPr/>
        </p:nvGrpSpPr>
        <p:grpSpPr>
          <a:xfrm>
            <a:off x="758351" y="1214580"/>
            <a:ext cx="951999" cy="920740"/>
            <a:chOff x="1185863" y="1241822"/>
            <a:chExt cx="928687" cy="929878"/>
          </a:xfrm>
        </p:grpSpPr>
        <p:sp>
          <p:nvSpPr>
            <p:cNvPr id="5" name="TextBox 4">
              <a:extLst>
                <a:ext uri="{FF2B5EF4-FFF2-40B4-BE49-F238E27FC236}">
                  <a16:creationId xmlns:a16="http://schemas.microsoft.com/office/drawing/2014/main" id="{FC784D9B-C54A-D86C-BD77-B036BD47117C}"/>
                </a:ext>
              </a:extLst>
            </p:cNvPr>
            <p:cNvSpPr txBox="1"/>
            <p:nvPr/>
          </p:nvSpPr>
          <p:spPr>
            <a:xfrm>
              <a:off x="1283801" y="1327547"/>
              <a:ext cx="732809" cy="714912"/>
            </a:xfrm>
            <a:prstGeom prst="rect">
              <a:avLst/>
            </a:prstGeom>
            <a:noFill/>
          </p:spPr>
          <p:txBody>
            <a:bodyPr wrap="square" rtlCol="0">
              <a:spAutoFit/>
            </a:bodyPr>
            <a:lstStyle/>
            <a:p>
              <a:pPr algn="ctr"/>
              <a:r>
                <a:rPr lang="en-IN" sz="4000" b="1" dirty="0"/>
                <a:t>0</a:t>
              </a:r>
            </a:p>
          </p:txBody>
        </p:sp>
        <p:sp>
          <p:nvSpPr>
            <p:cNvPr id="7" name="Oval 6">
              <a:extLst>
                <a:ext uri="{FF2B5EF4-FFF2-40B4-BE49-F238E27FC236}">
                  <a16:creationId xmlns:a16="http://schemas.microsoft.com/office/drawing/2014/main" id="{F4E3631C-951F-8145-70B8-CDC2129A813E}"/>
                </a:ext>
              </a:extLst>
            </p:cNvPr>
            <p:cNvSpPr/>
            <p:nvPr/>
          </p:nvSpPr>
          <p:spPr>
            <a:xfrm>
              <a:off x="1185863" y="1241822"/>
              <a:ext cx="928687" cy="929878"/>
            </a:xfrm>
            <a:prstGeom prst="ellipse">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grpSp>
      <p:sp>
        <p:nvSpPr>
          <p:cNvPr id="10" name="TextBox 9">
            <a:extLst>
              <a:ext uri="{FF2B5EF4-FFF2-40B4-BE49-F238E27FC236}">
                <a16:creationId xmlns:a16="http://schemas.microsoft.com/office/drawing/2014/main" id="{FFB8405B-B3BD-13F5-FD18-CC16A4D252D4}"/>
              </a:ext>
            </a:extLst>
          </p:cNvPr>
          <p:cNvSpPr txBox="1"/>
          <p:nvPr/>
        </p:nvSpPr>
        <p:spPr>
          <a:xfrm>
            <a:off x="2801627" y="1829856"/>
            <a:ext cx="3316521" cy="2862322"/>
          </a:xfrm>
          <a:prstGeom prst="rect">
            <a:avLst/>
          </a:prstGeom>
          <a:noFill/>
        </p:spPr>
        <p:txBody>
          <a:bodyPr wrap="square" rtlCol="0">
            <a:spAutoFit/>
          </a:bodyPr>
          <a:lstStyle/>
          <a:p>
            <a:r>
              <a:rPr lang="en-IN" sz="1500" b="0" i="0" u="none" strike="noStrike" dirty="0">
                <a:solidFill>
                  <a:srgbClr val="000000"/>
                </a:solidFill>
                <a:effectLst/>
                <a:latin typeface="Calibri" panose="020F0502020204030204" pitchFamily="34" charset="0"/>
              </a:rPr>
              <a:t>Here you will find a brief introduction to my personality and what the likes and dislikes are of the person.</a:t>
            </a:r>
          </a:p>
          <a:p>
            <a:endParaRPr lang="en-IN" sz="1500" dirty="0">
              <a:solidFill>
                <a:srgbClr val="000000"/>
              </a:solidFill>
              <a:latin typeface="Calibri" panose="020F0502020204030204" pitchFamily="34" charset="0"/>
            </a:endParaRPr>
          </a:p>
          <a:p>
            <a:r>
              <a:rPr lang="en-IN" sz="1500" dirty="0">
                <a:solidFill>
                  <a:srgbClr val="000000"/>
                </a:solidFill>
                <a:latin typeface="Calibri" panose="020F0502020204030204" pitchFamily="34" charset="0"/>
              </a:rPr>
              <a:t>Goal is not to look for Positives and Negatives but instead to focus on the overall personality of any person which is very complex.</a:t>
            </a:r>
          </a:p>
          <a:p>
            <a:endParaRPr lang="en-IN" sz="1500" dirty="0">
              <a:solidFill>
                <a:srgbClr val="000000"/>
              </a:solidFill>
              <a:latin typeface="Calibri" panose="020F0502020204030204" pitchFamily="34" charset="0"/>
            </a:endParaRPr>
          </a:p>
          <a:p>
            <a:r>
              <a:rPr lang="en-IN" sz="1500" dirty="0">
                <a:solidFill>
                  <a:srgbClr val="000000"/>
                </a:solidFill>
                <a:latin typeface="Calibri" panose="020F0502020204030204" pitchFamily="34" charset="0"/>
              </a:rPr>
              <a:t>The strengths and weaknesses together create a personality and together they make a whole person.</a:t>
            </a:r>
            <a:endParaRPr lang="en-IN" sz="1500" dirty="0"/>
          </a:p>
        </p:txBody>
      </p:sp>
      <p:graphicFrame>
        <p:nvGraphicFramePr>
          <p:cNvPr id="12" name="Table 12">
            <a:extLst>
              <a:ext uri="{FF2B5EF4-FFF2-40B4-BE49-F238E27FC236}">
                <a16:creationId xmlns:a16="http://schemas.microsoft.com/office/drawing/2014/main" id="{86206D16-A974-73E1-38B8-9D9736D71303}"/>
              </a:ext>
            </a:extLst>
          </p:cNvPr>
          <p:cNvGraphicFramePr>
            <a:graphicFrameLocks noGrp="1"/>
          </p:cNvGraphicFramePr>
          <p:nvPr>
            <p:extLst>
              <p:ext uri="{D42A27DB-BD31-4B8C-83A1-F6EECF244321}">
                <p14:modId xmlns:p14="http://schemas.microsoft.com/office/powerpoint/2010/main" val="1634455216"/>
              </p:ext>
            </p:extLst>
          </p:nvPr>
        </p:nvGraphicFramePr>
        <p:xfrm>
          <a:off x="749100" y="5735945"/>
          <a:ext cx="5359797" cy="2505085"/>
        </p:xfrm>
        <a:graphic>
          <a:graphicData uri="http://schemas.openxmlformats.org/drawingml/2006/table">
            <a:tbl>
              <a:tblPr firstCol="1">
                <a:tableStyleId>{9D7B26C5-4107-4FEC-AEDC-1716B250A1EF}</a:tableStyleId>
              </a:tblPr>
              <a:tblGrid>
                <a:gridCol w="1274010">
                  <a:extLst>
                    <a:ext uri="{9D8B030D-6E8A-4147-A177-3AD203B41FA5}">
                      <a16:colId xmlns:a16="http://schemas.microsoft.com/office/drawing/2014/main" val="1582167479"/>
                    </a:ext>
                  </a:extLst>
                </a:gridCol>
                <a:gridCol w="4085787">
                  <a:extLst>
                    <a:ext uri="{9D8B030D-6E8A-4147-A177-3AD203B41FA5}">
                      <a16:colId xmlns:a16="http://schemas.microsoft.com/office/drawing/2014/main" val="1270223301"/>
                    </a:ext>
                  </a:extLst>
                </a:gridCol>
              </a:tblGrid>
              <a:tr h="370840">
                <a:tc>
                  <a:txBody>
                    <a:bodyPr/>
                    <a:lstStyle/>
                    <a:p>
                      <a:r>
                        <a:rPr lang="en-IN"/>
                        <a:t>Goals</a:t>
                      </a:r>
                    </a:p>
                  </a:txBody>
                  <a:tcPr/>
                </a:tc>
                <a:tc>
                  <a:txBody>
                    <a:bodyPr/>
                    <a:lstStyle/>
                    <a:p>
                      <a:r>
                        <a:rPr lang="en-IN" dirty="0"/>
                        <a:t>What I strive to achieve.</a:t>
                      </a:r>
                    </a:p>
                    <a:p>
                      <a:endParaRPr lang="en-IN" dirty="0"/>
                    </a:p>
                  </a:txBody>
                  <a:tcPr/>
                </a:tc>
                <a:extLst>
                  <a:ext uri="{0D108BD9-81ED-4DB2-BD59-A6C34878D82A}">
                    <a16:rowId xmlns:a16="http://schemas.microsoft.com/office/drawing/2014/main" val="1943744225"/>
                  </a:ext>
                </a:extLst>
              </a:tr>
              <a:tr h="370840">
                <a:tc>
                  <a:txBody>
                    <a:bodyPr/>
                    <a:lstStyle/>
                    <a:p>
                      <a:r>
                        <a:rPr lang="en-IN"/>
                        <a:t>Value to Org.</a:t>
                      </a:r>
                    </a:p>
                  </a:txBody>
                  <a:tcPr/>
                </a:tc>
                <a:tc>
                  <a:txBody>
                    <a:bodyPr/>
                    <a:lstStyle/>
                    <a:p>
                      <a:r>
                        <a:rPr lang="en-IN" dirty="0"/>
                        <a:t>What real value I add to teams and organisations.</a:t>
                      </a:r>
                    </a:p>
                    <a:p>
                      <a:endParaRPr lang="en-IN" dirty="0"/>
                    </a:p>
                  </a:txBody>
                  <a:tcPr/>
                </a:tc>
                <a:extLst>
                  <a:ext uri="{0D108BD9-81ED-4DB2-BD59-A6C34878D82A}">
                    <a16:rowId xmlns:a16="http://schemas.microsoft.com/office/drawing/2014/main" val="2710888477"/>
                  </a:ext>
                </a:extLst>
              </a:tr>
              <a:tr h="493405">
                <a:tc>
                  <a:txBody>
                    <a:bodyPr/>
                    <a:lstStyle/>
                    <a:p>
                      <a:r>
                        <a:rPr lang="en-IN"/>
                        <a:t>With others</a:t>
                      </a:r>
                    </a:p>
                  </a:txBody>
                  <a:tcPr/>
                </a:tc>
                <a:tc>
                  <a:txBody>
                    <a:bodyPr/>
                    <a:lstStyle/>
                    <a:p>
                      <a:r>
                        <a:rPr lang="en-IN" dirty="0"/>
                        <a:t>How I interact with others to get what I want.</a:t>
                      </a:r>
                    </a:p>
                  </a:txBody>
                  <a:tcPr/>
                </a:tc>
                <a:extLst>
                  <a:ext uri="{0D108BD9-81ED-4DB2-BD59-A6C34878D82A}">
                    <a16:rowId xmlns:a16="http://schemas.microsoft.com/office/drawing/2014/main" val="1963610228"/>
                  </a:ext>
                </a:extLst>
              </a:tr>
              <a:tr h="370840">
                <a:tc>
                  <a:txBody>
                    <a:bodyPr/>
                    <a:lstStyle/>
                    <a:p>
                      <a:r>
                        <a:rPr lang="en-IN"/>
                        <a:t>Disruptors</a:t>
                      </a:r>
                    </a:p>
                  </a:txBody>
                  <a:tcPr/>
                </a:tc>
                <a:tc>
                  <a:txBody>
                    <a:bodyPr/>
                    <a:lstStyle/>
                    <a:p>
                      <a:r>
                        <a:rPr lang="en-IN" dirty="0"/>
                        <a:t>What impacts my ability to create positive contribution.</a:t>
                      </a:r>
                    </a:p>
                    <a:p>
                      <a:endParaRPr lang="en-IN" dirty="0"/>
                    </a:p>
                  </a:txBody>
                  <a:tcPr/>
                </a:tc>
                <a:extLst>
                  <a:ext uri="{0D108BD9-81ED-4DB2-BD59-A6C34878D82A}">
                    <a16:rowId xmlns:a16="http://schemas.microsoft.com/office/drawing/2014/main" val="1514268246"/>
                  </a:ext>
                </a:extLst>
              </a:tr>
              <a:tr h="370840">
                <a:tc>
                  <a:txBody>
                    <a:bodyPr/>
                    <a:lstStyle/>
                    <a:p>
                      <a:r>
                        <a:rPr lang="en-IN"/>
                        <a:t>Likes</a:t>
                      </a:r>
                    </a:p>
                  </a:txBody>
                  <a:tcPr/>
                </a:tc>
                <a:tc>
                  <a:txBody>
                    <a:bodyPr/>
                    <a:lstStyle/>
                    <a:p>
                      <a:r>
                        <a:rPr lang="en-IN" dirty="0"/>
                        <a:t>What attracts me and motivates me.</a:t>
                      </a:r>
                    </a:p>
                    <a:p>
                      <a:endParaRPr lang="en-IN" dirty="0"/>
                    </a:p>
                  </a:txBody>
                  <a:tcPr/>
                </a:tc>
                <a:extLst>
                  <a:ext uri="{0D108BD9-81ED-4DB2-BD59-A6C34878D82A}">
                    <a16:rowId xmlns:a16="http://schemas.microsoft.com/office/drawing/2014/main" val="1025735897"/>
                  </a:ext>
                </a:extLst>
              </a:tr>
            </a:tbl>
          </a:graphicData>
        </a:graphic>
      </p:graphicFrame>
      <p:pic>
        <p:nvPicPr>
          <p:cNvPr id="3" name="Picture 2" descr="Don't Know Teodor the Cat">
            <a:extLst>
              <a:ext uri="{FF2B5EF4-FFF2-40B4-BE49-F238E27FC236}">
                <a16:creationId xmlns:a16="http://schemas.microsoft.com/office/drawing/2014/main" id="{DC485DC8-B7E3-D353-5EEC-861277860CE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7914" y="2837652"/>
            <a:ext cx="1724074" cy="1724074"/>
          </a:xfrm>
          <a:prstGeom prst="rect">
            <a:avLst/>
          </a:prstGeom>
        </p:spPr>
      </p:pic>
    </p:spTree>
    <p:extLst>
      <p:ext uri="{BB962C8B-B14F-4D97-AF65-F5344CB8AC3E}">
        <p14:creationId xmlns:p14="http://schemas.microsoft.com/office/powerpoint/2010/main" val="18648061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3ED350BB-C85E-0A73-973C-7A329AB79A7C}"/>
              </a:ext>
            </a:extLst>
          </p:cNvPr>
          <p:cNvSpPr/>
          <p:nvPr/>
        </p:nvSpPr>
        <p:spPr>
          <a:xfrm>
            <a:off x="506619" y="955469"/>
            <a:ext cx="5844761" cy="7995062"/>
          </a:xfrm>
          <a:prstGeom prst="roundRect">
            <a:avLst>
              <a:gd name="adj" fmla="val 11893"/>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2600"/>
          </a:p>
        </p:txBody>
      </p:sp>
      <p:sp>
        <p:nvSpPr>
          <p:cNvPr id="6" name="TextBox 5">
            <a:extLst>
              <a:ext uri="{FF2B5EF4-FFF2-40B4-BE49-F238E27FC236}">
                <a16:creationId xmlns:a16="http://schemas.microsoft.com/office/drawing/2014/main" id="{3CA06BCA-87F0-8DA1-30BE-26EBB3289038}"/>
              </a:ext>
            </a:extLst>
          </p:cNvPr>
          <p:cNvSpPr txBox="1"/>
          <p:nvPr/>
        </p:nvSpPr>
        <p:spPr>
          <a:xfrm>
            <a:off x="1305517" y="955469"/>
            <a:ext cx="5045863" cy="769441"/>
          </a:xfrm>
          <a:prstGeom prst="rect">
            <a:avLst/>
          </a:prstGeom>
          <a:noFill/>
        </p:spPr>
        <p:txBody>
          <a:bodyPr wrap="square" rtlCol="0">
            <a:spAutoFit/>
          </a:bodyPr>
          <a:lstStyle/>
          <a:p>
            <a:pPr algn="ctr"/>
            <a:r>
              <a:rPr lang="en-IN" sz="4400" b="1"/>
              <a:t>ASSESSOR</a:t>
            </a:r>
            <a:endParaRPr lang="en-IN" sz="3600" b="1"/>
          </a:p>
        </p:txBody>
      </p:sp>
      <p:grpSp>
        <p:nvGrpSpPr>
          <p:cNvPr id="13" name="Group 12">
            <a:extLst>
              <a:ext uri="{FF2B5EF4-FFF2-40B4-BE49-F238E27FC236}">
                <a16:creationId xmlns:a16="http://schemas.microsoft.com/office/drawing/2014/main" id="{C5CDDDEC-791B-EE40-DCFE-DDE2E7A6F152}"/>
              </a:ext>
            </a:extLst>
          </p:cNvPr>
          <p:cNvGrpSpPr/>
          <p:nvPr/>
        </p:nvGrpSpPr>
        <p:grpSpPr>
          <a:xfrm>
            <a:off x="758351" y="1214580"/>
            <a:ext cx="951999" cy="920740"/>
            <a:chOff x="1185863" y="1241822"/>
            <a:chExt cx="928687" cy="929878"/>
          </a:xfrm>
        </p:grpSpPr>
        <p:sp>
          <p:nvSpPr>
            <p:cNvPr id="5" name="TextBox 4">
              <a:extLst>
                <a:ext uri="{FF2B5EF4-FFF2-40B4-BE49-F238E27FC236}">
                  <a16:creationId xmlns:a16="http://schemas.microsoft.com/office/drawing/2014/main" id="{FC784D9B-C54A-D86C-BD77-B036BD47117C}"/>
                </a:ext>
              </a:extLst>
            </p:cNvPr>
            <p:cNvSpPr txBox="1"/>
            <p:nvPr/>
          </p:nvSpPr>
          <p:spPr>
            <a:xfrm>
              <a:off x="1283801" y="1327547"/>
              <a:ext cx="732809" cy="714912"/>
            </a:xfrm>
            <a:prstGeom prst="rect">
              <a:avLst/>
            </a:prstGeom>
            <a:noFill/>
          </p:spPr>
          <p:txBody>
            <a:bodyPr wrap="square" rtlCol="0">
              <a:spAutoFit/>
            </a:bodyPr>
            <a:lstStyle/>
            <a:p>
              <a:pPr algn="ctr"/>
              <a:r>
                <a:rPr lang="en-IN" sz="4000" b="1"/>
                <a:t>9</a:t>
              </a:r>
            </a:p>
          </p:txBody>
        </p:sp>
        <p:sp>
          <p:nvSpPr>
            <p:cNvPr id="7" name="Oval 6">
              <a:extLst>
                <a:ext uri="{FF2B5EF4-FFF2-40B4-BE49-F238E27FC236}">
                  <a16:creationId xmlns:a16="http://schemas.microsoft.com/office/drawing/2014/main" id="{F4E3631C-951F-8145-70B8-CDC2129A813E}"/>
                </a:ext>
              </a:extLst>
            </p:cNvPr>
            <p:cNvSpPr/>
            <p:nvPr/>
          </p:nvSpPr>
          <p:spPr>
            <a:xfrm>
              <a:off x="1185863" y="1241822"/>
              <a:ext cx="928687" cy="929878"/>
            </a:xfrm>
            <a:prstGeom prst="ellipse">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grpSp>
      <p:sp>
        <p:nvSpPr>
          <p:cNvPr id="10" name="TextBox 9">
            <a:extLst>
              <a:ext uri="{FF2B5EF4-FFF2-40B4-BE49-F238E27FC236}">
                <a16:creationId xmlns:a16="http://schemas.microsoft.com/office/drawing/2014/main" id="{FFB8405B-B3BD-13F5-FD18-CC16A4D252D4}"/>
              </a:ext>
            </a:extLst>
          </p:cNvPr>
          <p:cNvSpPr txBox="1"/>
          <p:nvPr/>
        </p:nvSpPr>
        <p:spPr>
          <a:xfrm>
            <a:off x="2801627" y="1829856"/>
            <a:ext cx="3316521" cy="3786229"/>
          </a:xfrm>
          <a:prstGeom prst="rect">
            <a:avLst/>
          </a:prstGeom>
          <a:noFill/>
        </p:spPr>
        <p:txBody>
          <a:bodyPr wrap="square" rtlCol="0">
            <a:spAutoFit/>
          </a:bodyPr>
          <a:lstStyle/>
          <a:p>
            <a:pPr>
              <a:lnSpc>
                <a:spcPct val="107000"/>
              </a:lnSpc>
              <a:spcAft>
                <a:spcPts val="800"/>
              </a:spcAft>
            </a:pPr>
            <a:r>
              <a:rPr lang="en-US" sz="1500" dirty="0">
                <a:effectLst/>
                <a:latin typeface="Calibri" panose="020F0502020204030204" pitchFamily="34" charset="0"/>
                <a:ea typeface="Calibri" panose="020F0502020204030204" pitchFamily="34" charset="0"/>
                <a:cs typeface="Arial" panose="020B0604020202020204" pitchFamily="34" charset="0"/>
              </a:rPr>
              <a:t>They have 2 sides within them, and the circumstances determine if their Relaxed, open minded and creative side comes to the fore or if their compliant and obedient side. In the right environment, they are great creative thinkers who get tasks done by being articulate and persuasive rather than giving commands. They like to address things individually while also seeking attention form everyone. They might find themselves at times overworking to the point of exhaustion. They like to use their analytical skills to uncover exciting new ideas.</a:t>
            </a:r>
            <a:endParaRPr lang="en-IN" sz="1500" dirty="0">
              <a:effectLst/>
              <a:latin typeface="Calibri" panose="020F0502020204030204" pitchFamily="34" charset="0"/>
              <a:ea typeface="Calibri" panose="020F0502020204030204" pitchFamily="34" charset="0"/>
              <a:cs typeface="Arial" panose="020B0604020202020204" pitchFamily="34" charset="0"/>
            </a:endParaRPr>
          </a:p>
        </p:txBody>
      </p:sp>
      <p:graphicFrame>
        <p:nvGraphicFramePr>
          <p:cNvPr id="12" name="Table 12">
            <a:extLst>
              <a:ext uri="{FF2B5EF4-FFF2-40B4-BE49-F238E27FC236}">
                <a16:creationId xmlns:a16="http://schemas.microsoft.com/office/drawing/2014/main" id="{86206D16-A974-73E1-38B8-9D9736D71303}"/>
              </a:ext>
            </a:extLst>
          </p:cNvPr>
          <p:cNvGraphicFramePr>
            <a:graphicFrameLocks noGrp="1"/>
          </p:cNvGraphicFramePr>
          <p:nvPr>
            <p:extLst>
              <p:ext uri="{D42A27DB-BD31-4B8C-83A1-F6EECF244321}">
                <p14:modId xmlns:p14="http://schemas.microsoft.com/office/powerpoint/2010/main" val="4142801043"/>
              </p:ext>
            </p:extLst>
          </p:nvPr>
        </p:nvGraphicFramePr>
        <p:xfrm>
          <a:off x="749100" y="5735945"/>
          <a:ext cx="5359797" cy="2789406"/>
        </p:xfrm>
        <a:graphic>
          <a:graphicData uri="http://schemas.openxmlformats.org/drawingml/2006/table">
            <a:tbl>
              <a:tblPr firstCol="1">
                <a:tableStyleId>{9D7B26C5-4107-4FEC-AEDC-1716B250A1EF}</a:tableStyleId>
              </a:tblPr>
              <a:tblGrid>
                <a:gridCol w="1334005">
                  <a:extLst>
                    <a:ext uri="{9D8B030D-6E8A-4147-A177-3AD203B41FA5}">
                      <a16:colId xmlns:a16="http://schemas.microsoft.com/office/drawing/2014/main" val="1582167479"/>
                    </a:ext>
                  </a:extLst>
                </a:gridCol>
                <a:gridCol w="4025792">
                  <a:extLst>
                    <a:ext uri="{9D8B030D-6E8A-4147-A177-3AD203B41FA5}">
                      <a16:colId xmlns:a16="http://schemas.microsoft.com/office/drawing/2014/main" val="1270223301"/>
                    </a:ext>
                  </a:extLst>
                </a:gridCol>
              </a:tblGrid>
              <a:tr h="370840">
                <a:tc>
                  <a:txBody>
                    <a:bodyPr/>
                    <a:lstStyle/>
                    <a:p>
                      <a:r>
                        <a:rPr lang="en-IN"/>
                        <a:t>Goals</a:t>
                      </a:r>
                    </a:p>
                  </a:txBody>
                  <a:tcPr/>
                </a:tc>
                <a:tc>
                  <a:txBody>
                    <a:bodyPr/>
                    <a:lstStyle/>
                    <a:p>
                      <a:r>
                        <a:rPr lang="en-IN"/>
                        <a:t>Achieve High Quality Results</a:t>
                      </a:r>
                    </a:p>
                  </a:txBody>
                  <a:tcPr/>
                </a:tc>
                <a:extLst>
                  <a:ext uri="{0D108BD9-81ED-4DB2-BD59-A6C34878D82A}">
                    <a16:rowId xmlns:a16="http://schemas.microsoft.com/office/drawing/2014/main" val="1943744225"/>
                  </a:ext>
                </a:extLst>
              </a:tr>
              <a:tr h="615484">
                <a:tc>
                  <a:txBody>
                    <a:bodyPr/>
                    <a:lstStyle/>
                    <a:p>
                      <a:r>
                        <a:rPr lang="en-IN"/>
                        <a:t>Value to Org.</a:t>
                      </a:r>
                    </a:p>
                  </a:txBody>
                  <a:tcPr/>
                </a:tc>
                <a:tc>
                  <a:txBody>
                    <a:bodyPr/>
                    <a:lstStyle/>
                    <a:p>
                      <a:r>
                        <a:rPr lang="en-GB"/>
                        <a:t>Help in creating new ideas and avenues for growth and also helps keep the ship stable when needed.</a:t>
                      </a:r>
                      <a:endParaRPr lang="en-IN"/>
                    </a:p>
                  </a:txBody>
                  <a:tcPr/>
                </a:tc>
                <a:extLst>
                  <a:ext uri="{0D108BD9-81ED-4DB2-BD59-A6C34878D82A}">
                    <a16:rowId xmlns:a16="http://schemas.microsoft.com/office/drawing/2014/main" val="2710888477"/>
                  </a:ext>
                </a:extLst>
              </a:tr>
              <a:tr h="650417">
                <a:tc>
                  <a:txBody>
                    <a:bodyPr/>
                    <a:lstStyle/>
                    <a:p>
                      <a:r>
                        <a:rPr lang="en-IN"/>
                        <a:t>With others</a:t>
                      </a:r>
                    </a:p>
                  </a:txBody>
                  <a:tcPr/>
                </a:tc>
                <a:tc>
                  <a:txBody>
                    <a:bodyPr/>
                    <a:lstStyle/>
                    <a:p>
                      <a:r>
                        <a:rPr lang="en-IN"/>
                        <a:t>Articulate in communication and persuasive to get things done. Sometimes overly critical and caustic.</a:t>
                      </a:r>
                    </a:p>
                  </a:txBody>
                  <a:tcPr/>
                </a:tc>
                <a:extLst>
                  <a:ext uri="{0D108BD9-81ED-4DB2-BD59-A6C34878D82A}">
                    <a16:rowId xmlns:a16="http://schemas.microsoft.com/office/drawing/2014/main" val="1963610228"/>
                  </a:ext>
                </a:extLst>
              </a:tr>
              <a:tr h="649745">
                <a:tc>
                  <a:txBody>
                    <a:bodyPr/>
                    <a:lstStyle/>
                    <a:p>
                      <a:r>
                        <a:rPr lang="en-IN"/>
                        <a:t>Disruptors</a:t>
                      </a:r>
                    </a:p>
                  </a:txBody>
                  <a:tcPr/>
                </a:tc>
                <a:tc>
                  <a:txBody>
                    <a:bodyPr/>
                    <a:lstStyle/>
                    <a:p>
                      <a:r>
                        <a:rPr lang="en-IN"/>
                        <a:t>Pressure and Structured environments can render them restless or reserved to simple compliance</a:t>
                      </a:r>
                    </a:p>
                  </a:txBody>
                  <a:tcPr/>
                </a:tc>
                <a:extLst>
                  <a:ext uri="{0D108BD9-81ED-4DB2-BD59-A6C34878D82A}">
                    <a16:rowId xmlns:a16="http://schemas.microsoft.com/office/drawing/2014/main" val="1514268246"/>
                  </a:ext>
                </a:extLst>
              </a:tr>
              <a:tr h="370840">
                <a:tc>
                  <a:txBody>
                    <a:bodyPr/>
                    <a:lstStyle/>
                    <a:p>
                      <a:r>
                        <a:rPr lang="en-IN"/>
                        <a:t>Likes</a:t>
                      </a:r>
                    </a:p>
                  </a:txBody>
                  <a:tcPr/>
                </a:tc>
                <a:tc>
                  <a:txBody>
                    <a:bodyPr/>
                    <a:lstStyle/>
                    <a:p>
                      <a:r>
                        <a:rPr lang="en-IN"/>
                        <a:t>An ability and be creative and provide results.</a:t>
                      </a:r>
                    </a:p>
                    <a:p>
                      <a:endParaRPr lang="en-IN"/>
                    </a:p>
                  </a:txBody>
                  <a:tcPr/>
                </a:tc>
                <a:extLst>
                  <a:ext uri="{0D108BD9-81ED-4DB2-BD59-A6C34878D82A}">
                    <a16:rowId xmlns:a16="http://schemas.microsoft.com/office/drawing/2014/main" val="1025735897"/>
                  </a:ext>
                </a:extLst>
              </a:tr>
            </a:tbl>
          </a:graphicData>
        </a:graphic>
      </p:graphicFrame>
      <p:pic>
        <p:nvPicPr>
          <p:cNvPr id="8" name="Picture 7" descr="Wondering Max The Husky">
            <a:extLst>
              <a:ext uri="{FF2B5EF4-FFF2-40B4-BE49-F238E27FC236}">
                <a16:creationId xmlns:a16="http://schemas.microsoft.com/office/drawing/2014/main" id="{9A840279-6884-073E-5244-43E1ACF3FF7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275" y="2220203"/>
            <a:ext cx="3091696" cy="3091696"/>
          </a:xfrm>
          <a:prstGeom prst="rect">
            <a:avLst/>
          </a:prstGeom>
        </p:spPr>
      </p:pic>
    </p:spTree>
    <p:extLst>
      <p:ext uri="{BB962C8B-B14F-4D97-AF65-F5344CB8AC3E}">
        <p14:creationId xmlns:p14="http://schemas.microsoft.com/office/powerpoint/2010/main" val="10066319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3ED350BB-C85E-0A73-973C-7A329AB79A7C}"/>
              </a:ext>
            </a:extLst>
          </p:cNvPr>
          <p:cNvSpPr/>
          <p:nvPr/>
        </p:nvSpPr>
        <p:spPr>
          <a:xfrm>
            <a:off x="506619" y="955469"/>
            <a:ext cx="5844761" cy="7995062"/>
          </a:xfrm>
          <a:prstGeom prst="roundRect">
            <a:avLst>
              <a:gd name="adj" fmla="val 11893"/>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2600"/>
          </a:p>
        </p:txBody>
      </p:sp>
      <p:sp>
        <p:nvSpPr>
          <p:cNvPr id="6" name="TextBox 5">
            <a:extLst>
              <a:ext uri="{FF2B5EF4-FFF2-40B4-BE49-F238E27FC236}">
                <a16:creationId xmlns:a16="http://schemas.microsoft.com/office/drawing/2014/main" id="{3CA06BCA-87F0-8DA1-30BE-26EBB3289038}"/>
              </a:ext>
            </a:extLst>
          </p:cNvPr>
          <p:cNvSpPr txBox="1"/>
          <p:nvPr/>
        </p:nvSpPr>
        <p:spPr>
          <a:xfrm>
            <a:off x="1305517" y="955469"/>
            <a:ext cx="5045863" cy="769441"/>
          </a:xfrm>
          <a:prstGeom prst="rect">
            <a:avLst/>
          </a:prstGeom>
          <a:noFill/>
        </p:spPr>
        <p:txBody>
          <a:bodyPr wrap="square" rtlCol="0">
            <a:spAutoFit/>
          </a:bodyPr>
          <a:lstStyle/>
          <a:p>
            <a:pPr algn="ctr"/>
            <a:r>
              <a:rPr lang="en-IN" sz="4400" b="1"/>
              <a:t>IMPLEMENTOR</a:t>
            </a:r>
            <a:endParaRPr lang="en-IN" sz="3600" b="1"/>
          </a:p>
        </p:txBody>
      </p:sp>
      <p:grpSp>
        <p:nvGrpSpPr>
          <p:cNvPr id="13" name="Group 12">
            <a:extLst>
              <a:ext uri="{FF2B5EF4-FFF2-40B4-BE49-F238E27FC236}">
                <a16:creationId xmlns:a16="http://schemas.microsoft.com/office/drawing/2014/main" id="{C5CDDDEC-791B-EE40-DCFE-DDE2E7A6F152}"/>
              </a:ext>
            </a:extLst>
          </p:cNvPr>
          <p:cNvGrpSpPr/>
          <p:nvPr/>
        </p:nvGrpSpPr>
        <p:grpSpPr>
          <a:xfrm>
            <a:off x="758351" y="1214580"/>
            <a:ext cx="951999" cy="920740"/>
            <a:chOff x="1185863" y="1241822"/>
            <a:chExt cx="928687" cy="929878"/>
          </a:xfrm>
        </p:grpSpPr>
        <p:sp>
          <p:nvSpPr>
            <p:cNvPr id="5" name="TextBox 4">
              <a:extLst>
                <a:ext uri="{FF2B5EF4-FFF2-40B4-BE49-F238E27FC236}">
                  <a16:creationId xmlns:a16="http://schemas.microsoft.com/office/drawing/2014/main" id="{FC784D9B-C54A-D86C-BD77-B036BD47117C}"/>
                </a:ext>
              </a:extLst>
            </p:cNvPr>
            <p:cNvSpPr txBox="1"/>
            <p:nvPr/>
          </p:nvSpPr>
          <p:spPr>
            <a:xfrm>
              <a:off x="1283801" y="1327547"/>
              <a:ext cx="732809" cy="714912"/>
            </a:xfrm>
            <a:prstGeom prst="rect">
              <a:avLst/>
            </a:prstGeom>
            <a:noFill/>
          </p:spPr>
          <p:txBody>
            <a:bodyPr wrap="square" rtlCol="0">
              <a:spAutoFit/>
            </a:bodyPr>
            <a:lstStyle/>
            <a:p>
              <a:pPr algn="ctr"/>
              <a:r>
                <a:rPr lang="en-IN" sz="4000" b="1"/>
                <a:t>10</a:t>
              </a:r>
            </a:p>
          </p:txBody>
        </p:sp>
        <p:sp>
          <p:nvSpPr>
            <p:cNvPr id="7" name="Oval 6">
              <a:extLst>
                <a:ext uri="{FF2B5EF4-FFF2-40B4-BE49-F238E27FC236}">
                  <a16:creationId xmlns:a16="http://schemas.microsoft.com/office/drawing/2014/main" id="{F4E3631C-951F-8145-70B8-CDC2129A813E}"/>
                </a:ext>
              </a:extLst>
            </p:cNvPr>
            <p:cNvSpPr/>
            <p:nvPr/>
          </p:nvSpPr>
          <p:spPr>
            <a:xfrm>
              <a:off x="1185863" y="1241822"/>
              <a:ext cx="928687" cy="929878"/>
            </a:xfrm>
            <a:prstGeom prst="ellipse">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grpSp>
      <p:sp>
        <p:nvSpPr>
          <p:cNvPr id="10" name="TextBox 9">
            <a:extLst>
              <a:ext uri="{FF2B5EF4-FFF2-40B4-BE49-F238E27FC236}">
                <a16:creationId xmlns:a16="http://schemas.microsoft.com/office/drawing/2014/main" id="{FFB8405B-B3BD-13F5-FD18-CC16A4D252D4}"/>
              </a:ext>
            </a:extLst>
          </p:cNvPr>
          <p:cNvSpPr txBox="1"/>
          <p:nvPr/>
        </p:nvSpPr>
        <p:spPr>
          <a:xfrm>
            <a:off x="2801627" y="1829856"/>
            <a:ext cx="3316521" cy="3786229"/>
          </a:xfrm>
          <a:prstGeom prst="rect">
            <a:avLst/>
          </a:prstGeom>
          <a:noFill/>
        </p:spPr>
        <p:txBody>
          <a:bodyPr wrap="square" rtlCol="0">
            <a:spAutoFit/>
          </a:bodyPr>
          <a:lstStyle/>
          <a:p>
            <a:pPr>
              <a:lnSpc>
                <a:spcPct val="107000"/>
              </a:lnSpc>
              <a:spcAft>
                <a:spcPts val="800"/>
              </a:spcAft>
            </a:pPr>
            <a:r>
              <a:rPr lang="en-US" sz="1500">
                <a:effectLst/>
                <a:latin typeface="Calibri" panose="020F0502020204030204" pitchFamily="34" charset="0"/>
                <a:ea typeface="Calibri" panose="020F0502020204030204" pitchFamily="34" charset="0"/>
                <a:cs typeface="Arial" panose="020B0604020202020204" pitchFamily="34" charset="0"/>
              </a:rPr>
              <a:t>Dependable, Detail Oriented and Pragmatic. Fit well in a team setting and like to do practical jobs and usually see them to completion. They like traditions and structure and don’t necessarily want and seek constant change. They have a </a:t>
            </a:r>
            <a:r>
              <a:rPr lang="en-US" sz="1500">
                <a:latin typeface="Calibri" panose="020F0502020204030204" pitchFamily="34" charset="0"/>
                <a:ea typeface="Calibri" panose="020F0502020204030204" pitchFamily="34" charset="0"/>
                <a:cs typeface="Arial" panose="020B0604020202020204" pitchFamily="34" charset="0"/>
              </a:rPr>
              <a:t>lot of patience, combined with accuracy and precision to get the job done. </a:t>
            </a:r>
            <a:r>
              <a:rPr lang="en-US" sz="1500">
                <a:effectLst/>
                <a:latin typeface="Calibri" panose="020F0502020204030204" pitchFamily="34" charset="0"/>
                <a:ea typeface="Calibri" panose="020F0502020204030204" pitchFamily="34" charset="0"/>
                <a:cs typeface="Arial" panose="020B0604020202020204" pitchFamily="34" charset="0"/>
              </a:rPr>
              <a:t>They may sometimes get bogged down in details with complex tasks.  </a:t>
            </a:r>
            <a:r>
              <a:rPr lang="en-US" sz="1500">
                <a:latin typeface="Calibri" panose="020F0502020204030204" pitchFamily="34" charset="0"/>
                <a:ea typeface="Calibri" panose="020F0502020204030204" pitchFamily="34" charset="0"/>
                <a:cs typeface="Arial" panose="020B0604020202020204" pitchFamily="34" charset="0"/>
              </a:rPr>
              <a:t>When they have adequate data and confidence on a particular area, they do take decisions on their own. They are calm and rational and rarely provide inputs in a group setting.</a:t>
            </a:r>
            <a:endParaRPr lang="en-IN" sz="1500">
              <a:effectLst/>
              <a:latin typeface="Calibri" panose="020F0502020204030204" pitchFamily="34" charset="0"/>
              <a:ea typeface="Calibri" panose="020F0502020204030204" pitchFamily="34" charset="0"/>
              <a:cs typeface="Arial" panose="020B0604020202020204" pitchFamily="34" charset="0"/>
            </a:endParaRPr>
          </a:p>
        </p:txBody>
      </p:sp>
      <p:graphicFrame>
        <p:nvGraphicFramePr>
          <p:cNvPr id="12" name="Table 12">
            <a:extLst>
              <a:ext uri="{FF2B5EF4-FFF2-40B4-BE49-F238E27FC236}">
                <a16:creationId xmlns:a16="http://schemas.microsoft.com/office/drawing/2014/main" id="{86206D16-A974-73E1-38B8-9D9736D71303}"/>
              </a:ext>
            </a:extLst>
          </p:cNvPr>
          <p:cNvGraphicFramePr>
            <a:graphicFrameLocks noGrp="1"/>
          </p:cNvGraphicFramePr>
          <p:nvPr>
            <p:extLst>
              <p:ext uri="{D42A27DB-BD31-4B8C-83A1-F6EECF244321}">
                <p14:modId xmlns:p14="http://schemas.microsoft.com/office/powerpoint/2010/main" val="704189740"/>
              </p:ext>
            </p:extLst>
          </p:nvPr>
        </p:nvGraphicFramePr>
        <p:xfrm>
          <a:off x="749100" y="5735945"/>
          <a:ext cx="5359797" cy="2834304"/>
        </p:xfrm>
        <a:graphic>
          <a:graphicData uri="http://schemas.openxmlformats.org/drawingml/2006/table">
            <a:tbl>
              <a:tblPr firstCol="1">
                <a:tableStyleId>{9D7B26C5-4107-4FEC-AEDC-1716B250A1EF}</a:tableStyleId>
              </a:tblPr>
              <a:tblGrid>
                <a:gridCol w="1334005">
                  <a:extLst>
                    <a:ext uri="{9D8B030D-6E8A-4147-A177-3AD203B41FA5}">
                      <a16:colId xmlns:a16="http://schemas.microsoft.com/office/drawing/2014/main" val="1582167479"/>
                    </a:ext>
                  </a:extLst>
                </a:gridCol>
                <a:gridCol w="4025792">
                  <a:extLst>
                    <a:ext uri="{9D8B030D-6E8A-4147-A177-3AD203B41FA5}">
                      <a16:colId xmlns:a16="http://schemas.microsoft.com/office/drawing/2014/main" val="1270223301"/>
                    </a:ext>
                  </a:extLst>
                </a:gridCol>
              </a:tblGrid>
              <a:tr h="370840">
                <a:tc>
                  <a:txBody>
                    <a:bodyPr/>
                    <a:lstStyle/>
                    <a:p>
                      <a:r>
                        <a:rPr lang="en-IN"/>
                        <a:t>Goals</a:t>
                      </a:r>
                    </a:p>
                  </a:txBody>
                  <a:tcPr/>
                </a:tc>
                <a:tc>
                  <a:txBody>
                    <a:bodyPr/>
                    <a:lstStyle/>
                    <a:p>
                      <a:r>
                        <a:rPr lang="en-IN"/>
                        <a:t>Stability and Simple Predictable Achievements</a:t>
                      </a:r>
                    </a:p>
                    <a:p>
                      <a:endParaRPr lang="en-IN"/>
                    </a:p>
                  </a:txBody>
                  <a:tcPr/>
                </a:tc>
                <a:extLst>
                  <a:ext uri="{0D108BD9-81ED-4DB2-BD59-A6C34878D82A}">
                    <a16:rowId xmlns:a16="http://schemas.microsoft.com/office/drawing/2014/main" val="1943744225"/>
                  </a:ext>
                </a:extLst>
              </a:tr>
              <a:tr h="588983">
                <a:tc>
                  <a:txBody>
                    <a:bodyPr/>
                    <a:lstStyle/>
                    <a:p>
                      <a:r>
                        <a:rPr lang="en-IN"/>
                        <a:t>Value to Org.</a:t>
                      </a:r>
                    </a:p>
                  </a:txBody>
                  <a:tcPr/>
                </a:tc>
                <a:tc>
                  <a:txBody>
                    <a:bodyPr/>
                    <a:lstStyle/>
                    <a:p>
                      <a:r>
                        <a:rPr lang="en-IN"/>
                        <a:t>Can work diligently on getting the tasks done</a:t>
                      </a:r>
                      <a:r>
                        <a:rPr lang="en-US"/>
                        <a:t>.</a:t>
                      </a:r>
                      <a:r>
                        <a:rPr lang="en-IN"/>
                        <a:t> </a:t>
                      </a:r>
                      <a:r>
                        <a:rPr lang="en-US"/>
                        <a:t>C</a:t>
                      </a:r>
                      <a:r>
                        <a:rPr lang="en-IN"/>
                        <a:t>omplete with patience and thoughtfulness.</a:t>
                      </a:r>
                    </a:p>
                  </a:txBody>
                  <a:tcPr/>
                </a:tc>
                <a:extLst>
                  <a:ext uri="{0D108BD9-81ED-4DB2-BD59-A6C34878D82A}">
                    <a16:rowId xmlns:a16="http://schemas.microsoft.com/office/drawing/2014/main" val="2710888477"/>
                  </a:ext>
                </a:extLst>
              </a:tr>
              <a:tr h="650417">
                <a:tc>
                  <a:txBody>
                    <a:bodyPr/>
                    <a:lstStyle/>
                    <a:p>
                      <a:r>
                        <a:rPr lang="en-IN"/>
                        <a:t>With others</a:t>
                      </a:r>
                    </a:p>
                  </a:txBody>
                  <a:tcPr/>
                </a:tc>
                <a:tc>
                  <a:txBody>
                    <a:bodyPr/>
                    <a:lstStyle/>
                    <a:p>
                      <a:r>
                        <a:rPr lang="en-IN" dirty="0"/>
                        <a:t>Says Yes to </a:t>
                      </a:r>
                      <a:r>
                        <a:rPr lang="en-US" dirty="0"/>
                        <a:t>a</a:t>
                      </a:r>
                      <a:r>
                        <a:rPr lang="en-IN" dirty="0"/>
                        <a:t>void conflict. Expects high standards from fellow team members.</a:t>
                      </a:r>
                    </a:p>
                  </a:txBody>
                  <a:tcPr/>
                </a:tc>
                <a:extLst>
                  <a:ext uri="{0D108BD9-81ED-4DB2-BD59-A6C34878D82A}">
                    <a16:rowId xmlns:a16="http://schemas.microsoft.com/office/drawing/2014/main" val="1963610228"/>
                  </a:ext>
                </a:extLst>
              </a:tr>
              <a:tr h="589064">
                <a:tc>
                  <a:txBody>
                    <a:bodyPr/>
                    <a:lstStyle/>
                    <a:p>
                      <a:r>
                        <a:rPr lang="en-IN"/>
                        <a:t>Disruptors</a:t>
                      </a:r>
                    </a:p>
                  </a:txBody>
                  <a:tcPr/>
                </a:tc>
                <a:tc>
                  <a:txBody>
                    <a:bodyPr/>
                    <a:lstStyle/>
                    <a:p>
                      <a:r>
                        <a:rPr lang="en-IN"/>
                        <a:t>Takes time to adapt to changes, but will eventually get there.</a:t>
                      </a:r>
                    </a:p>
                  </a:txBody>
                  <a:tcPr/>
                </a:tc>
                <a:extLst>
                  <a:ext uri="{0D108BD9-81ED-4DB2-BD59-A6C34878D82A}">
                    <a16:rowId xmlns:a16="http://schemas.microsoft.com/office/drawing/2014/main" val="1514268246"/>
                  </a:ext>
                </a:extLst>
              </a:tr>
              <a:tr h="370840">
                <a:tc>
                  <a:txBody>
                    <a:bodyPr/>
                    <a:lstStyle/>
                    <a:p>
                      <a:r>
                        <a:rPr lang="en-IN"/>
                        <a:t>Likes</a:t>
                      </a:r>
                    </a:p>
                  </a:txBody>
                  <a:tcPr/>
                </a:tc>
                <a:tc>
                  <a:txBody>
                    <a:bodyPr/>
                    <a:lstStyle/>
                    <a:p>
                      <a:r>
                        <a:rPr lang="en-IN" dirty="0"/>
                        <a:t>Being recognized for quality and team work</a:t>
                      </a:r>
                    </a:p>
                    <a:p>
                      <a:endParaRPr lang="en-IN" dirty="0"/>
                    </a:p>
                  </a:txBody>
                  <a:tcPr/>
                </a:tc>
                <a:extLst>
                  <a:ext uri="{0D108BD9-81ED-4DB2-BD59-A6C34878D82A}">
                    <a16:rowId xmlns:a16="http://schemas.microsoft.com/office/drawing/2014/main" val="1025735897"/>
                  </a:ext>
                </a:extLst>
              </a:tr>
            </a:tbl>
          </a:graphicData>
        </a:graphic>
      </p:graphicFrame>
      <p:pic>
        <p:nvPicPr>
          <p:cNvPr id="11" name="Picture 10" descr="Like Panda">
            <a:extLst>
              <a:ext uri="{FF2B5EF4-FFF2-40B4-BE49-F238E27FC236}">
                <a16:creationId xmlns:a16="http://schemas.microsoft.com/office/drawing/2014/main" id="{2ADC9FF4-8D58-E3A0-ECB2-239DB43B18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9336" y="2240266"/>
            <a:ext cx="2642472" cy="2642472"/>
          </a:xfrm>
          <a:prstGeom prst="rect">
            <a:avLst/>
          </a:prstGeom>
        </p:spPr>
      </p:pic>
    </p:spTree>
    <p:extLst>
      <p:ext uri="{BB962C8B-B14F-4D97-AF65-F5344CB8AC3E}">
        <p14:creationId xmlns:p14="http://schemas.microsoft.com/office/powerpoint/2010/main" val="38507113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3ED350BB-C85E-0A73-973C-7A329AB79A7C}"/>
              </a:ext>
            </a:extLst>
          </p:cNvPr>
          <p:cNvSpPr/>
          <p:nvPr/>
        </p:nvSpPr>
        <p:spPr>
          <a:xfrm>
            <a:off x="506619" y="955469"/>
            <a:ext cx="5844761" cy="7995062"/>
          </a:xfrm>
          <a:prstGeom prst="roundRect">
            <a:avLst>
              <a:gd name="adj" fmla="val 11893"/>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2600"/>
          </a:p>
        </p:txBody>
      </p:sp>
      <p:sp>
        <p:nvSpPr>
          <p:cNvPr id="6" name="TextBox 5">
            <a:extLst>
              <a:ext uri="{FF2B5EF4-FFF2-40B4-BE49-F238E27FC236}">
                <a16:creationId xmlns:a16="http://schemas.microsoft.com/office/drawing/2014/main" id="{3CA06BCA-87F0-8DA1-30BE-26EBB3289038}"/>
              </a:ext>
            </a:extLst>
          </p:cNvPr>
          <p:cNvSpPr txBox="1"/>
          <p:nvPr/>
        </p:nvSpPr>
        <p:spPr>
          <a:xfrm>
            <a:off x="1305517" y="955469"/>
            <a:ext cx="5045863" cy="769441"/>
          </a:xfrm>
          <a:prstGeom prst="rect">
            <a:avLst/>
          </a:prstGeom>
          <a:noFill/>
        </p:spPr>
        <p:txBody>
          <a:bodyPr wrap="square" rtlCol="0">
            <a:spAutoFit/>
          </a:bodyPr>
          <a:lstStyle/>
          <a:p>
            <a:pPr algn="ctr"/>
            <a:r>
              <a:rPr lang="en-IN" sz="4400" b="1"/>
              <a:t>MOTIVATOR</a:t>
            </a:r>
            <a:endParaRPr lang="en-IN" sz="3600" b="1"/>
          </a:p>
        </p:txBody>
      </p:sp>
      <p:grpSp>
        <p:nvGrpSpPr>
          <p:cNvPr id="13" name="Group 12">
            <a:extLst>
              <a:ext uri="{FF2B5EF4-FFF2-40B4-BE49-F238E27FC236}">
                <a16:creationId xmlns:a16="http://schemas.microsoft.com/office/drawing/2014/main" id="{C5CDDDEC-791B-EE40-DCFE-DDE2E7A6F152}"/>
              </a:ext>
            </a:extLst>
          </p:cNvPr>
          <p:cNvGrpSpPr/>
          <p:nvPr/>
        </p:nvGrpSpPr>
        <p:grpSpPr>
          <a:xfrm>
            <a:off x="758351" y="1214580"/>
            <a:ext cx="951999" cy="920740"/>
            <a:chOff x="1185863" y="1241822"/>
            <a:chExt cx="928687" cy="929878"/>
          </a:xfrm>
        </p:grpSpPr>
        <p:sp>
          <p:nvSpPr>
            <p:cNvPr id="5" name="TextBox 4">
              <a:extLst>
                <a:ext uri="{FF2B5EF4-FFF2-40B4-BE49-F238E27FC236}">
                  <a16:creationId xmlns:a16="http://schemas.microsoft.com/office/drawing/2014/main" id="{FC784D9B-C54A-D86C-BD77-B036BD47117C}"/>
                </a:ext>
              </a:extLst>
            </p:cNvPr>
            <p:cNvSpPr txBox="1"/>
            <p:nvPr/>
          </p:nvSpPr>
          <p:spPr>
            <a:xfrm>
              <a:off x="1283801" y="1327547"/>
              <a:ext cx="732809" cy="714912"/>
            </a:xfrm>
            <a:prstGeom prst="rect">
              <a:avLst/>
            </a:prstGeom>
            <a:noFill/>
          </p:spPr>
          <p:txBody>
            <a:bodyPr wrap="square" rtlCol="0">
              <a:spAutoFit/>
            </a:bodyPr>
            <a:lstStyle/>
            <a:p>
              <a:pPr algn="ctr"/>
              <a:r>
                <a:rPr lang="en-IN" sz="4000" b="1"/>
                <a:t>11</a:t>
              </a:r>
            </a:p>
          </p:txBody>
        </p:sp>
        <p:sp>
          <p:nvSpPr>
            <p:cNvPr id="7" name="Oval 6">
              <a:extLst>
                <a:ext uri="{FF2B5EF4-FFF2-40B4-BE49-F238E27FC236}">
                  <a16:creationId xmlns:a16="http://schemas.microsoft.com/office/drawing/2014/main" id="{F4E3631C-951F-8145-70B8-CDC2129A813E}"/>
                </a:ext>
              </a:extLst>
            </p:cNvPr>
            <p:cNvSpPr/>
            <p:nvPr/>
          </p:nvSpPr>
          <p:spPr>
            <a:xfrm>
              <a:off x="1185863" y="1241822"/>
              <a:ext cx="928687" cy="929878"/>
            </a:xfrm>
            <a:prstGeom prst="ellipse">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grpSp>
      <p:sp>
        <p:nvSpPr>
          <p:cNvPr id="10" name="TextBox 9">
            <a:extLst>
              <a:ext uri="{FF2B5EF4-FFF2-40B4-BE49-F238E27FC236}">
                <a16:creationId xmlns:a16="http://schemas.microsoft.com/office/drawing/2014/main" id="{FFB8405B-B3BD-13F5-FD18-CC16A4D252D4}"/>
              </a:ext>
            </a:extLst>
          </p:cNvPr>
          <p:cNvSpPr txBox="1"/>
          <p:nvPr/>
        </p:nvSpPr>
        <p:spPr>
          <a:xfrm>
            <a:off x="2801627" y="1829856"/>
            <a:ext cx="3316521" cy="3786229"/>
          </a:xfrm>
          <a:prstGeom prst="rect">
            <a:avLst/>
          </a:prstGeom>
          <a:noFill/>
        </p:spPr>
        <p:txBody>
          <a:bodyPr wrap="square" rtlCol="0">
            <a:spAutoFit/>
          </a:bodyPr>
          <a:lstStyle/>
          <a:p>
            <a:pPr>
              <a:lnSpc>
                <a:spcPct val="107000"/>
              </a:lnSpc>
              <a:spcAft>
                <a:spcPts val="800"/>
              </a:spcAft>
            </a:pPr>
            <a:r>
              <a:rPr lang="en-US" sz="1500" dirty="0">
                <a:effectLst/>
                <a:latin typeface="Calibri" panose="020F0502020204030204" pitchFamily="34" charset="0"/>
                <a:ea typeface="Calibri" panose="020F0502020204030204" pitchFamily="34" charset="0"/>
                <a:cs typeface="Arial" panose="020B0604020202020204" pitchFamily="34" charset="0"/>
              </a:rPr>
              <a:t>Independence and self confidence are the key drivers. They have a high </a:t>
            </a:r>
            <a:r>
              <a:rPr lang="en-US" sz="1500" dirty="0">
                <a:latin typeface="Calibri" panose="020F0502020204030204" pitchFamily="34" charset="0"/>
                <a:ea typeface="Calibri" panose="020F0502020204030204" pitchFamily="34" charset="0"/>
                <a:cs typeface="Arial" panose="020B0604020202020204" pitchFamily="34" charset="0"/>
              </a:rPr>
              <a:t>sense of responsibility along with a combination of patience and proactivity, which makes them excellent motivators or persuaders. They demonstrate a ready willingness to take on work and even take on initiatives. </a:t>
            </a:r>
            <a:r>
              <a:rPr lang="en-US" sz="1500" dirty="0">
                <a:effectLst/>
                <a:latin typeface="Calibri" panose="020F0502020204030204" pitchFamily="34" charset="0"/>
                <a:ea typeface="Calibri" panose="020F0502020204030204" pitchFamily="34" charset="0"/>
                <a:cs typeface="Arial" panose="020B0604020202020204" pitchFamily="34" charset="0"/>
              </a:rPr>
              <a:t>They bring to the </a:t>
            </a:r>
            <a:r>
              <a:rPr lang="en-US" sz="1500" dirty="0">
                <a:latin typeface="Calibri" panose="020F0502020204030204" pitchFamily="34" charset="0"/>
                <a:ea typeface="Calibri" panose="020F0502020204030204" pitchFamily="34" charset="0"/>
                <a:cs typeface="Arial" panose="020B0604020202020204" pitchFamily="34" charset="0"/>
              </a:rPr>
              <a:t>front </a:t>
            </a:r>
            <a:r>
              <a:rPr lang="en-US" sz="1500" dirty="0">
                <a:effectLst/>
                <a:latin typeface="Calibri" panose="020F0502020204030204" pitchFamily="34" charset="0"/>
                <a:ea typeface="Calibri" panose="020F0502020204030204" pitchFamily="34" charset="0"/>
                <a:cs typeface="Arial" panose="020B0604020202020204" pitchFamily="34" charset="0"/>
              </a:rPr>
              <a:t>a strong underlying sense of determination and assertiveness whenever they find themselves in demanding situations. They get results and consider options before execution but do not get bogged down by too much detail or accuracy.</a:t>
            </a:r>
            <a:endParaRPr lang="en-IN" sz="1500" dirty="0">
              <a:effectLst/>
              <a:latin typeface="Calibri" panose="020F0502020204030204" pitchFamily="34" charset="0"/>
              <a:ea typeface="Calibri" panose="020F0502020204030204" pitchFamily="34" charset="0"/>
              <a:cs typeface="Arial" panose="020B0604020202020204" pitchFamily="34" charset="0"/>
            </a:endParaRPr>
          </a:p>
        </p:txBody>
      </p:sp>
      <p:graphicFrame>
        <p:nvGraphicFramePr>
          <p:cNvPr id="12" name="Table 12">
            <a:extLst>
              <a:ext uri="{FF2B5EF4-FFF2-40B4-BE49-F238E27FC236}">
                <a16:creationId xmlns:a16="http://schemas.microsoft.com/office/drawing/2014/main" id="{86206D16-A974-73E1-38B8-9D9736D71303}"/>
              </a:ext>
            </a:extLst>
          </p:cNvPr>
          <p:cNvGraphicFramePr>
            <a:graphicFrameLocks noGrp="1"/>
          </p:cNvGraphicFramePr>
          <p:nvPr>
            <p:extLst>
              <p:ext uri="{D42A27DB-BD31-4B8C-83A1-F6EECF244321}">
                <p14:modId xmlns:p14="http://schemas.microsoft.com/office/powerpoint/2010/main" val="510083293"/>
              </p:ext>
            </p:extLst>
          </p:nvPr>
        </p:nvGraphicFramePr>
        <p:xfrm>
          <a:off x="749100" y="5666575"/>
          <a:ext cx="5359797" cy="2930358"/>
        </p:xfrm>
        <a:graphic>
          <a:graphicData uri="http://schemas.openxmlformats.org/drawingml/2006/table">
            <a:tbl>
              <a:tblPr firstCol="1">
                <a:tableStyleId>{9D7B26C5-4107-4FEC-AEDC-1716B250A1EF}</a:tableStyleId>
              </a:tblPr>
              <a:tblGrid>
                <a:gridCol w="1334005">
                  <a:extLst>
                    <a:ext uri="{9D8B030D-6E8A-4147-A177-3AD203B41FA5}">
                      <a16:colId xmlns:a16="http://schemas.microsoft.com/office/drawing/2014/main" val="1582167479"/>
                    </a:ext>
                  </a:extLst>
                </a:gridCol>
                <a:gridCol w="4025792">
                  <a:extLst>
                    <a:ext uri="{9D8B030D-6E8A-4147-A177-3AD203B41FA5}">
                      <a16:colId xmlns:a16="http://schemas.microsoft.com/office/drawing/2014/main" val="1270223301"/>
                    </a:ext>
                  </a:extLst>
                </a:gridCol>
              </a:tblGrid>
              <a:tr h="649615">
                <a:tc>
                  <a:txBody>
                    <a:bodyPr/>
                    <a:lstStyle/>
                    <a:p>
                      <a:r>
                        <a:rPr lang="en-IN"/>
                        <a:t>Goals</a:t>
                      </a:r>
                    </a:p>
                  </a:txBody>
                  <a:tcPr/>
                </a:tc>
                <a:tc>
                  <a:txBody>
                    <a:bodyPr/>
                    <a:lstStyle/>
                    <a:p>
                      <a:r>
                        <a:rPr lang="en-IN"/>
                        <a:t>High degree of control over their circumstances to achieve their ambitions</a:t>
                      </a:r>
                    </a:p>
                  </a:txBody>
                  <a:tcPr/>
                </a:tc>
                <a:extLst>
                  <a:ext uri="{0D108BD9-81ED-4DB2-BD59-A6C34878D82A}">
                    <a16:rowId xmlns:a16="http://schemas.microsoft.com/office/drawing/2014/main" val="1943744225"/>
                  </a:ext>
                </a:extLst>
              </a:tr>
              <a:tr h="660400">
                <a:tc>
                  <a:txBody>
                    <a:bodyPr/>
                    <a:lstStyle/>
                    <a:p>
                      <a:r>
                        <a:rPr lang="en-IN"/>
                        <a:t>Value to Org.</a:t>
                      </a:r>
                    </a:p>
                  </a:txBody>
                  <a:tcPr/>
                </a:tc>
                <a:tc>
                  <a:txBody>
                    <a:bodyPr/>
                    <a:lstStyle/>
                    <a:p>
                      <a:r>
                        <a:rPr lang="en-IN" dirty="0"/>
                        <a:t>Helps rally the support and buy in to make progress and change via new initiatives.</a:t>
                      </a:r>
                    </a:p>
                  </a:txBody>
                  <a:tcPr/>
                </a:tc>
                <a:extLst>
                  <a:ext uri="{0D108BD9-81ED-4DB2-BD59-A6C34878D82A}">
                    <a16:rowId xmlns:a16="http://schemas.microsoft.com/office/drawing/2014/main" val="2710888477"/>
                  </a:ext>
                </a:extLst>
              </a:tr>
              <a:tr h="650417">
                <a:tc>
                  <a:txBody>
                    <a:bodyPr/>
                    <a:lstStyle/>
                    <a:p>
                      <a:r>
                        <a:rPr lang="en-IN"/>
                        <a:t>With others</a:t>
                      </a:r>
                    </a:p>
                  </a:txBody>
                  <a:tcPr/>
                </a:tc>
                <a:tc>
                  <a:txBody>
                    <a:bodyPr/>
                    <a:lstStyle/>
                    <a:p>
                      <a:r>
                        <a:rPr lang="en-IN" dirty="0"/>
                        <a:t>Easy and great communication</a:t>
                      </a:r>
                      <a:r>
                        <a:rPr lang="en-US" dirty="0"/>
                        <a:t>,</a:t>
                      </a:r>
                      <a:r>
                        <a:rPr lang="en-IN" dirty="0"/>
                        <a:t> while being assertive of own goals and ideas.</a:t>
                      </a:r>
                    </a:p>
                  </a:txBody>
                  <a:tcPr/>
                </a:tc>
                <a:extLst>
                  <a:ext uri="{0D108BD9-81ED-4DB2-BD59-A6C34878D82A}">
                    <a16:rowId xmlns:a16="http://schemas.microsoft.com/office/drawing/2014/main" val="1963610228"/>
                  </a:ext>
                </a:extLst>
              </a:tr>
              <a:tr h="599086">
                <a:tc>
                  <a:txBody>
                    <a:bodyPr/>
                    <a:lstStyle/>
                    <a:p>
                      <a:r>
                        <a:rPr lang="en-IN"/>
                        <a:t>Disruptors</a:t>
                      </a:r>
                    </a:p>
                  </a:txBody>
                  <a:tcPr/>
                </a:tc>
                <a:tc>
                  <a:txBody>
                    <a:bodyPr/>
                    <a:lstStyle/>
                    <a:p>
                      <a:r>
                        <a:rPr lang="en-IN" dirty="0"/>
                        <a:t>Being asked to look into too much detail and not finding closeness in a relationship.</a:t>
                      </a:r>
                    </a:p>
                  </a:txBody>
                  <a:tcPr/>
                </a:tc>
                <a:extLst>
                  <a:ext uri="{0D108BD9-81ED-4DB2-BD59-A6C34878D82A}">
                    <a16:rowId xmlns:a16="http://schemas.microsoft.com/office/drawing/2014/main" val="1514268246"/>
                  </a:ext>
                </a:extLst>
              </a:tr>
              <a:tr h="370840">
                <a:tc>
                  <a:txBody>
                    <a:bodyPr/>
                    <a:lstStyle/>
                    <a:p>
                      <a:r>
                        <a:rPr lang="en-IN"/>
                        <a:t>Likes</a:t>
                      </a:r>
                    </a:p>
                  </a:txBody>
                  <a:tcPr/>
                </a:tc>
                <a:tc>
                  <a:txBody>
                    <a:bodyPr/>
                    <a:lstStyle/>
                    <a:p>
                      <a:r>
                        <a:rPr lang="en-IN" dirty="0"/>
                        <a:t>Building Relationships and Achieving Results equally</a:t>
                      </a:r>
                    </a:p>
                  </a:txBody>
                  <a:tcPr/>
                </a:tc>
                <a:extLst>
                  <a:ext uri="{0D108BD9-81ED-4DB2-BD59-A6C34878D82A}">
                    <a16:rowId xmlns:a16="http://schemas.microsoft.com/office/drawing/2014/main" val="1025735897"/>
                  </a:ext>
                </a:extLst>
              </a:tr>
            </a:tbl>
          </a:graphicData>
        </a:graphic>
      </p:graphicFrame>
      <p:pic>
        <p:nvPicPr>
          <p:cNvPr id="15" name="Picture 14" descr="Well Done Chicken">
            <a:extLst>
              <a:ext uri="{FF2B5EF4-FFF2-40B4-BE49-F238E27FC236}">
                <a16:creationId xmlns:a16="http://schemas.microsoft.com/office/drawing/2014/main" id="{25088565-9098-C4FD-FF35-A3D12BF96C8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4285" y="2007349"/>
            <a:ext cx="3290389" cy="3290389"/>
          </a:xfrm>
          <a:prstGeom prst="rect">
            <a:avLst/>
          </a:prstGeom>
        </p:spPr>
      </p:pic>
    </p:spTree>
    <p:extLst>
      <p:ext uri="{BB962C8B-B14F-4D97-AF65-F5344CB8AC3E}">
        <p14:creationId xmlns:p14="http://schemas.microsoft.com/office/powerpoint/2010/main" val="33065931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3ED350BB-C85E-0A73-973C-7A329AB79A7C}"/>
              </a:ext>
            </a:extLst>
          </p:cNvPr>
          <p:cNvSpPr/>
          <p:nvPr/>
        </p:nvSpPr>
        <p:spPr>
          <a:xfrm>
            <a:off x="506619" y="955469"/>
            <a:ext cx="5844761" cy="7995062"/>
          </a:xfrm>
          <a:prstGeom prst="roundRect">
            <a:avLst>
              <a:gd name="adj" fmla="val 11893"/>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2600"/>
          </a:p>
        </p:txBody>
      </p:sp>
      <p:sp>
        <p:nvSpPr>
          <p:cNvPr id="6" name="TextBox 5">
            <a:extLst>
              <a:ext uri="{FF2B5EF4-FFF2-40B4-BE49-F238E27FC236}">
                <a16:creationId xmlns:a16="http://schemas.microsoft.com/office/drawing/2014/main" id="{3CA06BCA-87F0-8DA1-30BE-26EBB3289038}"/>
              </a:ext>
            </a:extLst>
          </p:cNvPr>
          <p:cNvSpPr txBox="1"/>
          <p:nvPr/>
        </p:nvSpPr>
        <p:spPr>
          <a:xfrm>
            <a:off x="1305517" y="955469"/>
            <a:ext cx="5045863" cy="769441"/>
          </a:xfrm>
          <a:prstGeom prst="rect">
            <a:avLst/>
          </a:prstGeom>
          <a:noFill/>
        </p:spPr>
        <p:txBody>
          <a:bodyPr wrap="square" rtlCol="0">
            <a:spAutoFit/>
          </a:bodyPr>
          <a:lstStyle/>
          <a:p>
            <a:pPr algn="ctr"/>
            <a:r>
              <a:rPr lang="en-IN" sz="4400" b="1"/>
              <a:t>LEADER</a:t>
            </a:r>
            <a:endParaRPr lang="en-IN" sz="3600" b="1"/>
          </a:p>
        </p:txBody>
      </p:sp>
      <p:grpSp>
        <p:nvGrpSpPr>
          <p:cNvPr id="13" name="Group 12">
            <a:extLst>
              <a:ext uri="{FF2B5EF4-FFF2-40B4-BE49-F238E27FC236}">
                <a16:creationId xmlns:a16="http://schemas.microsoft.com/office/drawing/2014/main" id="{C5CDDDEC-791B-EE40-DCFE-DDE2E7A6F152}"/>
              </a:ext>
            </a:extLst>
          </p:cNvPr>
          <p:cNvGrpSpPr/>
          <p:nvPr/>
        </p:nvGrpSpPr>
        <p:grpSpPr>
          <a:xfrm>
            <a:off x="758351" y="1214580"/>
            <a:ext cx="951999" cy="920740"/>
            <a:chOff x="1185863" y="1241822"/>
            <a:chExt cx="928687" cy="929878"/>
          </a:xfrm>
        </p:grpSpPr>
        <p:sp>
          <p:nvSpPr>
            <p:cNvPr id="5" name="TextBox 4">
              <a:extLst>
                <a:ext uri="{FF2B5EF4-FFF2-40B4-BE49-F238E27FC236}">
                  <a16:creationId xmlns:a16="http://schemas.microsoft.com/office/drawing/2014/main" id="{FC784D9B-C54A-D86C-BD77-B036BD47117C}"/>
                </a:ext>
              </a:extLst>
            </p:cNvPr>
            <p:cNvSpPr txBox="1"/>
            <p:nvPr/>
          </p:nvSpPr>
          <p:spPr>
            <a:xfrm>
              <a:off x="1283801" y="1327547"/>
              <a:ext cx="732809" cy="714912"/>
            </a:xfrm>
            <a:prstGeom prst="rect">
              <a:avLst/>
            </a:prstGeom>
            <a:noFill/>
          </p:spPr>
          <p:txBody>
            <a:bodyPr wrap="square" rtlCol="0">
              <a:spAutoFit/>
            </a:bodyPr>
            <a:lstStyle/>
            <a:p>
              <a:pPr algn="ctr"/>
              <a:r>
                <a:rPr lang="en-IN" sz="4000" b="1"/>
                <a:t>12</a:t>
              </a:r>
            </a:p>
          </p:txBody>
        </p:sp>
        <p:sp>
          <p:nvSpPr>
            <p:cNvPr id="7" name="Oval 6">
              <a:extLst>
                <a:ext uri="{FF2B5EF4-FFF2-40B4-BE49-F238E27FC236}">
                  <a16:creationId xmlns:a16="http://schemas.microsoft.com/office/drawing/2014/main" id="{F4E3631C-951F-8145-70B8-CDC2129A813E}"/>
                </a:ext>
              </a:extLst>
            </p:cNvPr>
            <p:cNvSpPr/>
            <p:nvPr/>
          </p:nvSpPr>
          <p:spPr>
            <a:xfrm>
              <a:off x="1185863" y="1241822"/>
              <a:ext cx="928687" cy="929878"/>
            </a:xfrm>
            <a:prstGeom prst="ellipse">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grpSp>
      <p:sp>
        <p:nvSpPr>
          <p:cNvPr id="10" name="TextBox 9">
            <a:extLst>
              <a:ext uri="{FF2B5EF4-FFF2-40B4-BE49-F238E27FC236}">
                <a16:creationId xmlns:a16="http://schemas.microsoft.com/office/drawing/2014/main" id="{FFB8405B-B3BD-13F5-FD18-CC16A4D252D4}"/>
              </a:ext>
            </a:extLst>
          </p:cNvPr>
          <p:cNvSpPr txBox="1"/>
          <p:nvPr/>
        </p:nvSpPr>
        <p:spPr>
          <a:xfrm>
            <a:off x="2801627" y="1829856"/>
            <a:ext cx="3316521" cy="3786229"/>
          </a:xfrm>
          <a:prstGeom prst="rect">
            <a:avLst/>
          </a:prstGeom>
          <a:noFill/>
        </p:spPr>
        <p:txBody>
          <a:bodyPr wrap="square" rtlCol="0">
            <a:spAutoFit/>
          </a:bodyPr>
          <a:lstStyle/>
          <a:p>
            <a:pPr>
              <a:lnSpc>
                <a:spcPct val="107000"/>
              </a:lnSpc>
              <a:spcAft>
                <a:spcPts val="800"/>
              </a:spcAft>
            </a:pPr>
            <a:r>
              <a:rPr lang="en-GB" sz="1500">
                <a:effectLst/>
                <a:latin typeface="Calibri" panose="020F0502020204030204" pitchFamily="34" charset="0"/>
                <a:ea typeface="Calibri" panose="020F0502020204030204" pitchFamily="34" charset="0"/>
                <a:cs typeface="Arial" panose="020B0604020202020204" pitchFamily="34" charset="0"/>
              </a:rPr>
              <a:t>Always driving to make things better. Speed of response and sense of urgency are defining characteristics. They are rooted in dynamicity and steady environments bore them easily. They find a balance between personal ambitions and group goals. Though generally formal in nature, their personality evolves based on the situation from being charming to being outright direct and forthright. They have little patience in the inabilities of others and expect the best out of everyone around them. Will end up doing things on their own if not felt supported.</a:t>
            </a:r>
            <a:endParaRPr lang="en-IN" sz="1500">
              <a:effectLst/>
              <a:latin typeface="Calibri" panose="020F0502020204030204" pitchFamily="34" charset="0"/>
              <a:ea typeface="Calibri" panose="020F0502020204030204" pitchFamily="34" charset="0"/>
              <a:cs typeface="Arial" panose="020B0604020202020204" pitchFamily="34" charset="0"/>
            </a:endParaRPr>
          </a:p>
        </p:txBody>
      </p:sp>
      <p:graphicFrame>
        <p:nvGraphicFramePr>
          <p:cNvPr id="12" name="Table 12">
            <a:extLst>
              <a:ext uri="{FF2B5EF4-FFF2-40B4-BE49-F238E27FC236}">
                <a16:creationId xmlns:a16="http://schemas.microsoft.com/office/drawing/2014/main" id="{86206D16-A974-73E1-38B8-9D9736D71303}"/>
              </a:ext>
            </a:extLst>
          </p:cNvPr>
          <p:cNvGraphicFramePr>
            <a:graphicFrameLocks noGrp="1"/>
          </p:cNvGraphicFramePr>
          <p:nvPr>
            <p:extLst>
              <p:ext uri="{D42A27DB-BD31-4B8C-83A1-F6EECF244321}">
                <p14:modId xmlns:p14="http://schemas.microsoft.com/office/powerpoint/2010/main" val="1232704344"/>
              </p:ext>
            </p:extLst>
          </p:nvPr>
        </p:nvGraphicFramePr>
        <p:xfrm>
          <a:off x="749100" y="5758805"/>
          <a:ext cx="5359797" cy="2762270"/>
        </p:xfrm>
        <a:graphic>
          <a:graphicData uri="http://schemas.openxmlformats.org/drawingml/2006/table">
            <a:tbl>
              <a:tblPr firstCol="1">
                <a:tableStyleId>{9D7B26C5-4107-4FEC-AEDC-1716B250A1EF}</a:tableStyleId>
              </a:tblPr>
              <a:tblGrid>
                <a:gridCol w="1334005">
                  <a:extLst>
                    <a:ext uri="{9D8B030D-6E8A-4147-A177-3AD203B41FA5}">
                      <a16:colId xmlns:a16="http://schemas.microsoft.com/office/drawing/2014/main" val="1582167479"/>
                    </a:ext>
                  </a:extLst>
                </a:gridCol>
                <a:gridCol w="4025792">
                  <a:extLst>
                    <a:ext uri="{9D8B030D-6E8A-4147-A177-3AD203B41FA5}">
                      <a16:colId xmlns:a16="http://schemas.microsoft.com/office/drawing/2014/main" val="1270223301"/>
                    </a:ext>
                  </a:extLst>
                </a:gridCol>
              </a:tblGrid>
              <a:tr h="398155">
                <a:tc>
                  <a:txBody>
                    <a:bodyPr/>
                    <a:lstStyle/>
                    <a:p>
                      <a:r>
                        <a:rPr lang="en-IN"/>
                        <a:t>Goals</a:t>
                      </a:r>
                    </a:p>
                  </a:txBody>
                  <a:tcPr/>
                </a:tc>
                <a:tc>
                  <a:txBody>
                    <a:bodyPr/>
                    <a:lstStyle/>
                    <a:p>
                      <a:r>
                        <a:rPr lang="en-IN"/>
                        <a:t>Independence in getting things done their way.</a:t>
                      </a:r>
                    </a:p>
                  </a:txBody>
                  <a:tcPr/>
                </a:tc>
                <a:extLst>
                  <a:ext uri="{0D108BD9-81ED-4DB2-BD59-A6C34878D82A}">
                    <a16:rowId xmlns:a16="http://schemas.microsoft.com/office/drawing/2014/main" val="1943744225"/>
                  </a:ext>
                </a:extLst>
              </a:tr>
              <a:tr h="621675">
                <a:tc>
                  <a:txBody>
                    <a:bodyPr/>
                    <a:lstStyle/>
                    <a:p>
                      <a:r>
                        <a:rPr lang="en-IN"/>
                        <a:t>Value to Org.</a:t>
                      </a:r>
                    </a:p>
                  </a:txBody>
                  <a:tcPr/>
                </a:tc>
                <a:tc>
                  <a:txBody>
                    <a:bodyPr/>
                    <a:lstStyle/>
                    <a:p>
                      <a:r>
                        <a:rPr lang="en-IN"/>
                        <a:t>Accomplishes goals with the team consistently and drives team to a high standard of competence.</a:t>
                      </a:r>
                    </a:p>
                  </a:txBody>
                  <a:tcPr/>
                </a:tc>
                <a:extLst>
                  <a:ext uri="{0D108BD9-81ED-4DB2-BD59-A6C34878D82A}">
                    <a16:rowId xmlns:a16="http://schemas.microsoft.com/office/drawing/2014/main" val="2710888477"/>
                  </a:ext>
                </a:extLst>
              </a:tr>
              <a:tr h="624840">
                <a:tc>
                  <a:txBody>
                    <a:bodyPr/>
                    <a:lstStyle/>
                    <a:p>
                      <a:r>
                        <a:rPr lang="en-IN"/>
                        <a:t>With others</a:t>
                      </a:r>
                    </a:p>
                  </a:txBody>
                  <a:tcPr/>
                </a:tc>
                <a:tc>
                  <a:txBody>
                    <a:bodyPr/>
                    <a:lstStyle/>
                    <a:p>
                      <a:r>
                        <a:rPr lang="en-IN"/>
                        <a:t>Expects others to bring their best performance and challenges them accordingly.</a:t>
                      </a:r>
                    </a:p>
                  </a:txBody>
                  <a:tcPr/>
                </a:tc>
                <a:extLst>
                  <a:ext uri="{0D108BD9-81ED-4DB2-BD59-A6C34878D82A}">
                    <a16:rowId xmlns:a16="http://schemas.microsoft.com/office/drawing/2014/main" val="1963610228"/>
                  </a:ext>
                </a:extLst>
              </a:tr>
              <a:tr h="614680">
                <a:tc>
                  <a:txBody>
                    <a:bodyPr/>
                    <a:lstStyle/>
                    <a:p>
                      <a:r>
                        <a:rPr lang="en-IN"/>
                        <a:t>Disruptors</a:t>
                      </a:r>
                    </a:p>
                  </a:txBody>
                  <a:tcPr/>
                </a:tc>
                <a:tc>
                  <a:txBody>
                    <a:bodyPr/>
                    <a:lstStyle/>
                    <a:p>
                      <a:r>
                        <a:rPr lang="en-IN"/>
                        <a:t>Their view points being ignored and being “managed” by someone else.</a:t>
                      </a:r>
                    </a:p>
                  </a:txBody>
                  <a:tcPr/>
                </a:tc>
                <a:extLst>
                  <a:ext uri="{0D108BD9-81ED-4DB2-BD59-A6C34878D82A}">
                    <a16:rowId xmlns:a16="http://schemas.microsoft.com/office/drawing/2014/main" val="1514268246"/>
                  </a:ext>
                </a:extLst>
              </a:tr>
              <a:tr h="370840">
                <a:tc>
                  <a:txBody>
                    <a:bodyPr/>
                    <a:lstStyle/>
                    <a:p>
                      <a:r>
                        <a:rPr lang="en-IN"/>
                        <a:t>Likes</a:t>
                      </a:r>
                    </a:p>
                  </a:txBody>
                  <a:tcPr/>
                </a:tc>
                <a:tc>
                  <a:txBody>
                    <a:bodyPr/>
                    <a:lstStyle/>
                    <a:p>
                      <a:r>
                        <a:rPr lang="en-US" sz="1350" kern="1200">
                          <a:solidFill>
                            <a:schemeClr val="tx1"/>
                          </a:solidFill>
                          <a:effectLst/>
                          <a:latin typeface="+mn-lt"/>
                          <a:ea typeface="+mn-ea"/>
                          <a:cs typeface="+mn-cs"/>
                        </a:rPr>
                        <a:t>High quality results in their own way</a:t>
                      </a:r>
                      <a:endParaRPr lang="en-IN"/>
                    </a:p>
                    <a:p>
                      <a:endParaRPr lang="en-IN"/>
                    </a:p>
                  </a:txBody>
                  <a:tcPr/>
                </a:tc>
                <a:extLst>
                  <a:ext uri="{0D108BD9-81ED-4DB2-BD59-A6C34878D82A}">
                    <a16:rowId xmlns:a16="http://schemas.microsoft.com/office/drawing/2014/main" val="1025735897"/>
                  </a:ext>
                </a:extLst>
              </a:tr>
            </a:tbl>
          </a:graphicData>
        </a:graphic>
      </p:graphicFrame>
      <p:pic>
        <p:nvPicPr>
          <p:cNvPr id="8" name="Picture 7" descr="Superhero Teodor the Cat">
            <a:extLst>
              <a:ext uri="{FF2B5EF4-FFF2-40B4-BE49-F238E27FC236}">
                <a16:creationId xmlns:a16="http://schemas.microsoft.com/office/drawing/2014/main" id="{7D9EB3B2-8B28-8C28-14AF-7A175674FE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9302" y="2484283"/>
            <a:ext cx="2662096" cy="2662096"/>
          </a:xfrm>
          <a:prstGeom prst="rect">
            <a:avLst/>
          </a:prstGeom>
        </p:spPr>
      </p:pic>
    </p:spTree>
    <p:extLst>
      <p:ext uri="{BB962C8B-B14F-4D97-AF65-F5344CB8AC3E}">
        <p14:creationId xmlns:p14="http://schemas.microsoft.com/office/powerpoint/2010/main" val="2282591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3ED350BB-C85E-0A73-973C-7A329AB79A7C}"/>
              </a:ext>
            </a:extLst>
          </p:cNvPr>
          <p:cNvSpPr/>
          <p:nvPr/>
        </p:nvSpPr>
        <p:spPr>
          <a:xfrm>
            <a:off x="506619" y="955469"/>
            <a:ext cx="5844761" cy="7995062"/>
          </a:xfrm>
          <a:prstGeom prst="roundRect">
            <a:avLst>
              <a:gd name="adj" fmla="val 11893"/>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2600"/>
          </a:p>
        </p:txBody>
      </p:sp>
      <p:sp>
        <p:nvSpPr>
          <p:cNvPr id="6" name="TextBox 5">
            <a:extLst>
              <a:ext uri="{FF2B5EF4-FFF2-40B4-BE49-F238E27FC236}">
                <a16:creationId xmlns:a16="http://schemas.microsoft.com/office/drawing/2014/main" id="{3CA06BCA-87F0-8DA1-30BE-26EBB3289038}"/>
              </a:ext>
            </a:extLst>
          </p:cNvPr>
          <p:cNvSpPr txBox="1"/>
          <p:nvPr/>
        </p:nvSpPr>
        <p:spPr>
          <a:xfrm>
            <a:off x="1305517" y="955469"/>
            <a:ext cx="5045863" cy="769441"/>
          </a:xfrm>
          <a:prstGeom prst="rect">
            <a:avLst/>
          </a:prstGeom>
          <a:noFill/>
        </p:spPr>
        <p:txBody>
          <a:bodyPr wrap="square" rtlCol="0">
            <a:spAutoFit/>
          </a:bodyPr>
          <a:lstStyle/>
          <a:p>
            <a:pPr algn="ctr"/>
            <a:r>
              <a:rPr lang="en-IN" sz="4400" b="1"/>
              <a:t>MANAGER</a:t>
            </a:r>
            <a:endParaRPr lang="en-IN" sz="3600" b="1"/>
          </a:p>
        </p:txBody>
      </p:sp>
      <p:grpSp>
        <p:nvGrpSpPr>
          <p:cNvPr id="13" name="Group 12">
            <a:extLst>
              <a:ext uri="{FF2B5EF4-FFF2-40B4-BE49-F238E27FC236}">
                <a16:creationId xmlns:a16="http://schemas.microsoft.com/office/drawing/2014/main" id="{C5CDDDEC-791B-EE40-DCFE-DDE2E7A6F152}"/>
              </a:ext>
            </a:extLst>
          </p:cNvPr>
          <p:cNvGrpSpPr/>
          <p:nvPr/>
        </p:nvGrpSpPr>
        <p:grpSpPr>
          <a:xfrm>
            <a:off x="758351" y="1214580"/>
            <a:ext cx="951999" cy="920740"/>
            <a:chOff x="1185863" y="1241822"/>
            <a:chExt cx="928687" cy="929878"/>
          </a:xfrm>
        </p:grpSpPr>
        <p:sp>
          <p:nvSpPr>
            <p:cNvPr id="5" name="TextBox 4">
              <a:extLst>
                <a:ext uri="{FF2B5EF4-FFF2-40B4-BE49-F238E27FC236}">
                  <a16:creationId xmlns:a16="http://schemas.microsoft.com/office/drawing/2014/main" id="{FC784D9B-C54A-D86C-BD77-B036BD47117C}"/>
                </a:ext>
              </a:extLst>
            </p:cNvPr>
            <p:cNvSpPr txBox="1"/>
            <p:nvPr/>
          </p:nvSpPr>
          <p:spPr>
            <a:xfrm>
              <a:off x="1283801" y="1327547"/>
              <a:ext cx="732809" cy="714912"/>
            </a:xfrm>
            <a:prstGeom prst="rect">
              <a:avLst/>
            </a:prstGeom>
            <a:noFill/>
          </p:spPr>
          <p:txBody>
            <a:bodyPr wrap="square" rtlCol="0">
              <a:spAutoFit/>
            </a:bodyPr>
            <a:lstStyle/>
            <a:p>
              <a:pPr algn="ctr"/>
              <a:r>
                <a:rPr lang="en-IN" sz="4000" b="1"/>
                <a:t>13</a:t>
              </a:r>
            </a:p>
          </p:txBody>
        </p:sp>
        <p:sp>
          <p:nvSpPr>
            <p:cNvPr id="7" name="Oval 6">
              <a:extLst>
                <a:ext uri="{FF2B5EF4-FFF2-40B4-BE49-F238E27FC236}">
                  <a16:creationId xmlns:a16="http://schemas.microsoft.com/office/drawing/2014/main" id="{F4E3631C-951F-8145-70B8-CDC2129A813E}"/>
                </a:ext>
              </a:extLst>
            </p:cNvPr>
            <p:cNvSpPr/>
            <p:nvPr/>
          </p:nvSpPr>
          <p:spPr>
            <a:xfrm>
              <a:off x="1185863" y="1241822"/>
              <a:ext cx="928687" cy="929878"/>
            </a:xfrm>
            <a:prstGeom prst="ellipse">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grpSp>
      <p:sp>
        <p:nvSpPr>
          <p:cNvPr id="10" name="TextBox 9">
            <a:extLst>
              <a:ext uri="{FF2B5EF4-FFF2-40B4-BE49-F238E27FC236}">
                <a16:creationId xmlns:a16="http://schemas.microsoft.com/office/drawing/2014/main" id="{FFB8405B-B3BD-13F5-FD18-CC16A4D252D4}"/>
              </a:ext>
            </a:extLst>
          </p:cNvPr>
          <p:cNvSpPr txBox="1"/>
          <p:nvPr/>
        </p:nvSpPr>
        <p:spPr>
          <a:xfrm>
            <a:off x="2801627" y="1829856"/>
            <a:ext cx="3316521" cy="3786229"/>
          </a:xfrm>
          <a:prstGeom prst="rect">
            <a:avLst/>
          </a:prstGeom>
          <a:noFill/>
        </p:spPr>
        <p:txBody>
          <a:bodyPr wrap="square" rtlCol="0">
            <a:spAutoFit/>
          </a:bodyPr>
          <a:lstStyle/>
          <a:p>
            <a:pPr>
              <a:lnSpc>
                <a:spcPct val="107000"/>
              </a:lnSpc>
              <a:spcAft>
                <a:spcPts val="800"/>
              </a:spcAft>
            </a:pPr>
            <a:r>
              <a:rPr lang="en-US" sz="1500">
                <a:effectLst/>
                <a:latin typeface="Calibri" panose="020F0502020204030204" pitchFamily="34" charset="0"/>
                <a:ea typeface="Calibri" panose="020F0502020204030204" pitchFamily="34" charset="0"/>
                <a:cs typeface="Arial" panose="020B0604020202020204" pitchFamily="34" charset="0"/>
              </a:rPr>
              <a:t>Driven, clear-minded, practical, and choose their words carefully.  They possess the drive, the ability to track detail and the desire to build the harmony that is needed to run a team. While being good executors, they rarely bring in imagination and vision possessed to create innovative initiatives. They reveal their own ideas after careful mental processing. They make decisions around practical and rational considerations and may be frustrated by the emotions of others. They can be dominant or supportive as the situation demands it.</a:t>
            </a:r>
            <a:endParaRPr lang="en-IN" sz="1500">
              <a:effectLst/>
              <a:latin typeface="Calibri" panose="020F0502020204030204" pitchFamily="34" charset="0"/>
              <a:ea typeface="Calibri" panose="020F0502020204030204" pitchFamily="34" charset="0"/>
              <a:cs typeface="Arial" panose="020B0604020202020204" pitchFamily="34" charset="0"/>
            </a:endParaRPr>
          </a:p>
        </p:txBody>
      </p:sp>
      <p:graphicFrame>
        <p:nvGraphicFramePr>
          <p:cNvPr id="12" name="Table 12">
            <a:extLst>
              <a:ext uri="{FF2B5EF4-FFF2-40B4-BE49-F238E27FC236}">
                <a16:creationId xmlns:a16="http://schemas.microsoft.com/office/drawing/2014/main" id="{86206D16-A974-73E1-38B8-9D9736D71303}"/>
              </a:ext>
            </a:extLst>
          </p:cNvPr>
          <p:cNvGraphicFramePr>
            <a:graphicFrameLocks noGrp="1"/>
          </p:cNvGraphicFramePr>
          <p:nvPr/>
        </p:nvGraphicFramePr>
        <p:xfrm>
          <a:off x="749100" y="5735945"/>
          <a:ext cx="5359797" cy="2662097"/>
        </p:xfrm>
        <a:graphic>
          <a:graphicData uri="http://schemas.openxmlformats.org/drawingml/2006/table">
            <a:tbl>
              <a:tblPr firstCol="1">
                <a:tableStyleId>{9D7B26C5-4107-4FEC-AEDC-1716B250A1EF}</a:tableStyleId>
              </a:tblPr>
              <a:tblGrid>
                <a:gridCol w="1334005">
                  <a:extLst>
                    <a:ext uri="{9D8B030D-6E8A-4147-A177-3AD203B41FA5}">
                      <a16:colId xmlns:a16="http://schemas.microsoft.com/office/drawing/2014/main" val="1582167479"/>
                    </a:ext>
                  </a:extLst>
                </a:gridCol>
                <a:gridCol w="4025792">
                  <a:extLst>
                    <a:ext uri="{9D8B030D-6E8A-4147-A177-3AD203B41FA5}">
                      <a16:colId xmlns:a16="http://schemas.microsoft.com/office/drawing/2014/main" val="1270223301"/>
                    </a:ext>
                  </a:extLst>
                </a:gridCol>
              </a:tblGrid>
              <a:tr h="370840">
                <a:tc>
                  <a:txBody>
                    <a:bodyPr/>
                    <a:lstStyle/>
                    <a:p>
                      <a:r>
                        <a:rPr lang="en-IN"/>
                        <a:t>Goals</a:t>
                      </a:r>
                    </a:p>
                  </a:txBody>
                  <a:tcPr/>
                </a:tc>
                <a:tc>
                  <a:txBody>
                    <a:bodyPr/>
                    <a:lstStyle/>
                    <a:p>
                      <a:r>
                        <a:rPr lang="en-IN"/>
                        <a:t>Approval, Popularity</a:t>
                      </a:r>
                    </a:p>
                    <a:p>
                      <a:endParaRPr lang="en-IN"/>
                    </a:p>
                  </a:txBody>
                  <a:tcPr/>
                </a:tc>
                <a:extLst>
                  <a:ext uri="{0D108BD9-81ED-4DB2-BD59-A6C34878D82A}">
                    <a16:rowId xmlns:a16="http://schemas.microsoft.com/office/drawing/2014/main" val="1943744225"/>
                  </a:ext>
                </a:extLst>
              </a:tr>
              <a:tr h="370840">
                <a:tc>
                  <a:txBody>
                    <a:bodyPr/>
                    <a:lstStyle/>
                    <a:p>
                      <a:r>
                        <a:rPr lang="en-IN"/>
                        <a:t>Value to Org.</a:t>
                      </a:r>
                    </a:p>
                  </a:txBody>
                  <a:tcPr/>
                </a:tc>
                <a:tc>
                  <a:txBody>
                    <a:bodyPr/>
                    <a:lstStyle/>
                    <a:p>
                      <a:r>
                        <a:rPr lang="en-IN"/>
                        <a:t>Relives tension and promotes others and themselves</a:t>
                      </a:r>
                    </a:p>
                    <a:p>
                      <a:endParaRPr lang="en-IN"/>
                    </a:p>
                  </a:txBody>
                  <a:tcPr/>
                </a:tc>
                <a:extLst>
                  <a:ext uri="{0D108BD9-81ED-4DB2-BD59-A6C34878D82A}">
                    <a16:rowId xmlns:a16="http://schemas.microsoft.com/office/drawing/2014/main" val="2710888477"/>
                  </a:ext>
                </a:extLst>
              </a:tr>
              <a:tr h="650417">
                <a:tc>
                  <a:txBody>
                    <a:bodyPr/>
                    <a:lstStyle/>
                    <a:p>
                      <a:r>
                        <a:rPr lang="en-IN"/>
                        <a:t>With others</a:t>
                      </a:r>
                    </a:p>
                  </a:txBody>
                  <a:tcPr/>
                </a:tc>
                <a:tc>
                  <a:txBody>
                    <a:bodyPr/>
                    <a:lstStyle/>
                    <a:p>
                      <a:r>
                        <a:rPr lang="en-IN"/>
                        <a:t>Presents confidence and inspires with praise and favours</a:t>
                      </a:r>
                    </a:p>
                  </a:txBody>
                  <a:tcPr/>
                </a:tc>
                <a:extLst>
                  <a:ext uri="{0D108BD9-81ED-4DB2-BD59-A6C34878D82A}">
                    <a16:rowId xmlns:a16="http://schemas.microsoft.com/office/drawing/2014/main" val="1963610228"/>
                  </a:ext>
                </a:extLst>
              </a:tr>
              <a:tr h="370840">
                <a:tc>
                  <a:txBody>
                    <a:bodyPr/>
                    <a:lstStyle/>
                    <a:p>
                      <a:r>
                        <a:rPr lang="en-IN"/>
                        <a:t>Disruptors</a:t>
                      </a:r>
                    </a:p>
                  </a:txBody>
                  <a:tcPr/>
                </a:tc>
                <a:tc>
                  <a:txBody>
                    <a:bodyPr/>
                    <a:lstStyle/>
                    <a:p>
                      <a:r>
                        <a:rPr lang="en-IN"/>
                        <a:t>Not being Praised or liked, being rejected.</a:t>
                      </a:r>
                    </a:p>
                    <a:p>
                      <a:endParaRPr lang="en-IN"/>
                    </a:p>
                  </a:txBody>
                  <a:tcPr/>
                </a:tc>
                <a:extLst>
                  <a:ext uri="{0D108BD9-81ED-4DB2-BD59-A6C34878D82A}">
                    <a16:rowId xmlns:a16="http://schemas.microsoft.com/office/drawing/2014/main" val="1514268246"/>
                  </a:ext>
                </a:extLst>
              </a:tr>
              <a:tr h="370840">
                <a:tc>
                  <a:txBody>
                    <a:bodyPr/>
                    <a:lstStyle/>
                    <a:p>
                      <a:r>
                        <a:rPr lang="en-IN"/>
                        <a:t>Likes</a:t>
                      </a:r>
                    </a:p>
                  </a:txBody>
                  <a:tcPr/>
                </a:tc>
                <a:tc>
                  <a:txBody>
                    <a:bodyPr/>
                    <a:lstStyle/>
                    <a:p>
                      <a:r>
                        <a:rPr lang="en-IN"/>
                        <a:t>A supportive and collaborative environment</a:t>
                      </a:r>
                    </a:p>
                    <a:p>
                      <a:endParaRPr lang="en-IN"/>
                    </a:p>
                  </a:txBody>
                  <a:tcPr/>
                </a:tc>
                <a:extLst>
                  <a:ext uri="{0D108BD9-81ED-4DB2-BD59-A6C34878D82A}">
                    <a16:rowId xmlns:a16="http://schemas.microsoft.com/office/drawing/2014/main" val="1025735897"/>
                  </a:ext>
                </a:extLst>
              </a:tr>
            </a:tbl>
          </a:graphicData>
        </a:graphic>
      </p:graphicFrame>
      <p:pic>
        <p:nvPicPr>
          <p:cNvPr id="17" name="Picture 16" descr="Office Chair Cat">
            <a:extLst>
              <a:ext uri="{FF2B5EF4-FFF2-40B4-BE49-F238E27FC236}">
                <a16:creationId xmlns:a16="http://schemas.microsoft.com/office/drawing/2014/main" id="{A161B8AB-5A0A-C171-1A43-0A62B1D5BD9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497" y="2156387"/>
            <a:ext cx="3402501" cy="3402501"/>
          </a:xfrm>
          <a:prstGeom prst="rect">
            <a:avLst/>
          </a:prstGeom>
        </p:spPr>
      </p:pic>
    </p:spTree>
    <p:extLst>
      <p:ext uri="{BB962C8B-B14F-4D97-AF65-F5344CB8AC3E}">
        <p14:creationId xmlns:p14="http://schemas.microsoft.com/office/powerpoint/2010/main" val="12666544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3ED350BB-C85E-0A73-973C-7A329AB79A7C}"/>
              </a:ext>
            </a:extLst>
          </p:cNvPr>
          <p:cNvSpPr/>
          <p:nvPr/>
        </p:nvSpPr>
        <p:spPr>
          <a:xfrm>
            <a:off x="506619" y="955469"/>
            <a:ext cx="5844761" cy="7995062"/>
          </a:xfrm>
          <a:prstGeom prst="roundRect">
            <a:avLst>
              <a:gd name="adj" fmla="val 11893"/>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2600"/>
          </a:p>
        </p:txBody>
      </p:sp>
      <p:sp>
        <p:nvSpPr>
          <p:cNvPr id="6" name="TextBox 5">
            <a:extLst>
              <a:ext uri="{FF2B5EF4-FFF2-40B4-BE49-F238E27FC236}">
                <a16:creationId xmlns:a16="http://schemas.microsoft.com/office/drawing/2014/main" id="{3CA06BCA-87F0-8DA1-30BE-26EBB3289038}"/>
              </a:ext>
            </a:extLst>
          </p:cNvPr>
          <p:cNvSpPr txBox="1"/>
          <p:nvPr/>
        </p:nvSpPr>
        <p:spPr>
          <a:xfrm>
            <a:off x="1305517" y="955469"/>
            <a:ext cx="5045863" cy="769441"/>
          </a:xfrm>
          <a:prstGeom prst="rect">
            <a:avLst/>
          </a:prstGeom>
          <a:noFill/>
        </p:spPr>
        <p:txBody>
          <a:bodyPr wrap="square" rtlCol="0">
            <a:spAutoFit/>
          </a:bodyPr>
          <a:lstStyle/>
          <a:p>
            <a:pPr algn="ctr"/>
            <a:r>
              <a:rPr lang="en-IN" sz="4400" b="1"/>
              <a:t>MEDIATOR</a:t>
            </a:r>
            <a:endParaRPr lang="en-IN" sz="3600" b="1"/>
          </a:p>
        </p:txBody>
      </p:sp>
      <p:grpSp>
        <p:nvGrpSpPr>
          <p:cNvPr id="13" name="Group 12">
            <a:extLst>
              <a:ext uri="{FF2B5EF4-FFF2-40B4-BE49-F238E27FC236}">
                <a16:creationId xmlns:a16="http://schemas.microsoft.com/office/drawing/2014/main" id="{C5CDDDEC-791B-EE40-DCFE-DDE2E7A6F152}"/>
              </a:ext>
            </a:extLst>
          </p:cNvPr>
          <p:cNvGrpSpPr/>
          <p:nvPr/>
        </p:nvGrpSpPr>
        <p:grpSpPr>
          <a:xfrm>
            <a:off x="758351" y="1214580"/>
            <a:ext cx="951999" cy="920740"/>
            <a:chOff x="1185863" y="1241822"/>
            <a:chExt cx="928687" cy="929878"/>
          </a:xfrm>
        </p:grpSpPr>
        <p:sp>
          <p:nvSpPr>
            <p:cNvPr id="5" name="TextBox 4">
              <a:extLst>
                <a:ext uri="{FF2B5EF4-FFF2-40B4-BE49-F238E27FC236}">
                  <a16:creationId xmlns:a16="http://schemas.microsoft.com/office/drawing/2014/main" id="{FC784D9B-C54A-D86C-BD77-B036BD47117C}"/>
                </a:ext>
              </a:extLst>
            </p:cNvPr>
            <p:cNvSpPr txBox="1"/>
            <p:nvPr/>
          </p:nvSpPr>
          <p:spPr>
            <a:xfrm>
              <a:off x="1283801" y="1327547"/>
              <a:ext cx="732809" cy="714912"/>
            </a:xfrm>
            <a:prstGeom prst="rect">
              <a:avLst/>
            </a:prstGeom>
            <a:noFill/>
          </p:spPr>
          <p:txBody>
            <a:bodyPr wrap="square" rtlCol="0">
              <a:spAutoFit/>
            </a:bodyPr>
            <a:lstStyle/>
            <a:p>
              <a:pPr algn="ctr"/>
              <a:r>
                <a:rPr lang="en-IN" sz="4000" b="1"/>
                <a:t>14</a:t>
              </a:r>
            </a:p>
          </p:txBody>
        </p:sp>
        <p:sp>
          <p:nvSpPr>
            <p:cNvPr id="7" name="Oval 6">
              <a:extLst>
                <a:ext uri="{FF2B5EF4-FFF2-40B4-BE49-F238E27FC236}">
                  <a16:creationId xmlns:a16="http://schemas.microsoft.com/office/drawing/2014/main" id="{F4E3631C-951F-8145-70B8-CDC2129A813E}"/>
                </a:ext>
              </a:extLst>
            </p:cNvPr>
            <p:cNvSpPr/>
            <p:nvPr/>
          </p:nvSpPr>
          <p:spPr>
            <a:xfrm>
              <a:off x="1185863" y="1241822"/>
              <a:ext cx="928687" cy="929878"/>
            </a:xfrm>
            <a:prstGeom prst="ellipse">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grpSp>
      <p:sp>
        <p:nvSpPr>
          <p:cNvPr id="10" name="TextBox 9">
            <a:extLst>
              <a:ext uri="{FF2B5EF4-FFF2-40B4-BE49-F238E27FC236}">
                <a16:creationId xmlns:a16="http://schemas.microsoft.com/office/drawing/2014/main" id="{FFB8405B-B3BD-13F5-FD18-CC16A4D252D4}"/>
              </a:ext>
            </a:extLst>
          </p:cNvPr>
          <p:cNvSpPr txBox="1"/>
          <p:nvPr/>
        </p:nvSpPr>
        <p:spPr>
          <a:xfrm>
            <a:off x="2801627" y="1829856"/>
            <a:ext cx="3316521" cy="3786229"/>
          </a:xfrm>
          <a:prstGeom prst="rect">
            <a:avLst/>
          </a:prstGeom>
          <a:noFill/>
        </p:spPr>
        <p:txBody>
          <a:bodyPr wrap="square" rtlCol="0">
            <a:spAutoFit/>
          </a:bodyPr>
          <a:lstStyle/>
          <a:p>
            <a:pPr>
              <a:lnSpc>
                <a:spcPct val="107000"/>
              </a:lnSpc>
              <a:spcAft>
                <a:spcPts val="800"/>
              </a:spcAft>
            </a:pPr>
            <a:r>
              <a:rPr lang="en-GB" sz="1500" dirty="0">
                <a:latin typeface="Calibri" panose="020F0502020204030204" pitchFamily="34" charset="0"/>
                <a:ea typeface="Calibri" panose="020F0502020204030204" pitchFamily="34" charset="0"/>
                <a:cs typeface="Arial" panose="020B0604020202020204" pitchFamily="34" charset="0"/>
              </a:rPr>
              <a:t>W</a:t>
            </a:r>
            <a:r>
              <a:rPr lang="en-GB" sz="1500" dirty="0">
                <a:effectLst/>
                <a:latin typeface="Calibri" panose="020F0502020204030204" pitchFamily="34" charset="0"/>
                <a:ea typeface="Calibri" panose="020F0502020204030204" pitchFamily="34" charset="0"/>
                <a:cs typeface="Arial" panose="020B0604020202020204" pitchFamily="34" charset="0"/>
              </a:rPr>
              <a:t>ill rarely display overtly assertive or direct behaviour. Instead, they will try to achieve their ends through communication, using their persuasive abilities or the powers of rational discussion. Typically, not very ambitious and doesn’t set distinct goals for themselves. They are happy being good at something </a:t>
            </a:r>
            <a:r>
              <a:rPr lang="en-GB" sz="1500" dirty="0">
                <a:latin typeface="Calibri" panose="020F0502020204030204" pitchFamily="34" charset="0"/>
                <a:ea typeface="Calibri" panose="020F0502020204030204" pitchFamily="34" charset="0"/>
                <a:cs typeface="Arial" panose="020B0604020202020204" pitchFamily="34" charset="0"/>
              </a:rPr>
              <a:t>and often aim to gain some expertise in an area. </a:t>
            </a:r>
            <a:r>
              <a:rPr lang="en-US" sz="1500" dirty="0">
                <a:effectLst/>
                <a:latin typeface="Calibri" panose="020F0502020204030204" pitchFamily="34" charset="0"/>
                <a:ea typeface="Calibri" panose="020F0502020204030204" pitchFamily="34" charset="0"/>
                <a:cs typeface="Arial" panose="020B0604020202020204" pitchFamily="34" charset="0"/>
              </a:rPr>
              <a:t>Works</a:t>
            </a:r>
            <a:r>
              <a:rPr lang="en-GB" sz="1500" dirty="0">
                <a:effectLst/>
                <a:latin typeface="Calibri" panose="020F0502020204030204" pitchFamily="34" charset="0"/>
                <a:ea typeface="Calibri" panose="020F0502020204030204" pitchFamily="34" charset="0"/>
                <a:cs typeface="Arial" panose="020B0604020202020204" pitchFamily="34" charset="0"/>
              </a:rPr>
              <a:t> well as part of a team or group, being both friendly and co-operative in style, and ready to accept others' ideas. They like a lot </a:t>
            </a:r>
            <a:r>
              <a:rPr lang="en-US" sz="1500" dirty="0">
                <a:effectLst/>
                <a:latin typeface="Calibri" panose="020F0502020204030204" pitchFamily="34" charset="0"/>
                <a:ea typeface="Calibri" panose="020F0502020204030204" pitchFamily="34" charset="0"/>
                <a:cs typeface="Arial" panose="020B0604020202020204" pitchFamily="34" charset="0"/>
              </a:rPr>
              <a:t>to</a:t>
            </a:r>
            <a:r>
              <a:rPr lang="en-GB" sz="1500" dirty="0">
                <a:effectLst/>
                <a:latin typeface="Calibri" panose="020F0502020204030204" pitchFamily="34" charset="0"/>
                <a:ea typeface="Calibri" panose="020F0502020204030204" pitchFamily="34" charset="0"/>
                <a:cs typeface="Arial" panose="020B0604020202020204" pitchFamily="34" charset="0"/>
              </a:rPr>
              <a:t> learn</a:t>
            </a:r>
            <a:r>
              <a:rPr lang="en-US" sz="1500" dirty="0">
                <a:effectLst/>
                <a:latin typeface="Calibri" panose="020F0502020204030204" pitchFamily="34" charset="0"/>
                <a:ea typeface="Calibri" panose="020F0502020204030204" pitchFamily="34" charset="0"/>
                <a:cs typeface="Arial" panose="020B0604020202020204" pitchFamily="34" charset="0"/>
              </a:rPr>
              <a:t>,</a:t>
            </a:r>
            <a:r>
              <a:rPr lang="en-GB" sz="1500" dirty="0">
                <a:effectLst/>
                <a:latin typeface="Calibri" panose="020F0502020204030204" pitchFamily="34" charset="0"/>
                <a:ea typeface="Calibri" panose="020F0502020204030204" pitchFamily="34" charset="0"/>
                <a:cs typeface="Arial" panose="020B0604020202020204" pitchFamily="34" charset="0"/>
              </a:rPr>
              <a:t> also</a:t>
            </a:r>
            <a:r>
              <a:rPr lang="en-US" sz="1500" dirty="0">
                <a:effectLst/>
                <a:latin typeface="Calibri" panose="020F0502020204030204" pitchFamily="34" charset="0"/>
                <a:ea typeface="Calibri" panose="020F0502020204030204" pitchFamily="34" charset="0"/>
                <a:cs typeface="Arial" panose="020B0604020202020204" pitchFamily="34" charset="0"/>
              </a:rPr>
              <a:t> to</a:t>
            </a:r>
            <a:r>
              <a:rPr lang="en-GB" sz="1500" dirty="0">
                <a:effectLst/>
                <a:latin typeface="Calibri" panose="020F0502020204030204" pitchFamily="34" charset="0"/>
                <a:ea typeface="Calibri" panose="020F0502020204030204" pitchFamily="34" charset="0"/>
                <a:cs typeface="Arial" panose="020B0604020202020204" pitchFamily="34" charset="0"/>
              </a:rPr>
              <a:t> teach and like feeling secure in their position.</a:t>
            </a:r>
            <a:endParaRPr lang="en-IN" sz="1500" dirty="0">
              <a:effectLst/>
              <a:latin typeface="Calibri" panose="020F0502020204030204" pitchFamily="34" charset="0"/>
              <a:ea typeface="Calibri" panose="020F0502020204030204" pitchFamily="34" charset="0"/>
              <a:cs typeface="Arial" panose="020B0604020202020204" pitchFamily="34" charset="0"/>
            </a:endParaRPr>
          </a:p>
        </p:txBody>
      </p:sp>
      <p:graphicFrame>
        <p:nvGraphicFramePr>
          <p:cNvPr id="12" name="Table 12">
            <a:extLst>
              <a:ext uri="{FF2B5EF4-FFF2-40B4-BE49-F238E27FC236}">
                <a16:creationId xmlns:a16="http://schemas.microsoft.com/office/drawing/2014/main" id="{86206D16-A974-73E1-38B8-9D9736D71303}"/>
              </a:ext>
            </a:extLst>
          </p:cNvPr>
          <p:cNvGraphicFramePr>
            <a:graphicFrameLocks noGrp="1"/>
          </p:cNvGraphicFramePr>
          <p:nvPr>
            <p:extLst>
              <p:ext uri="{D42A27DB-BD31-4B8C-83A1-F6EECF244321}">
                <p14:modId xmlns:p14="http://schemas.microsoft.com/office/powerpoint/2010/main" val="4021040172"/>
              </p:ext>
            </p:extLst>
          </p:nvPr>
        </p:nvGraphicFramePr>
        <p:xfrm>
          <a:off x="749100" y="5735945"/>
          <a:ext cx="5359797" cy="2649668"/>
        </p:xfrm>
        <a:graphic>
          <a:graphicData uri="http://schemas.openxmlformats.org/drawingml/2006/table">
            <a:tbl>
              <a:tblPr firstCol="1">
                <a:tableStyleId>{9D7B26C5-4107-4FEC-AEDC-1716B250A1EF}</a:tableStyleId>
              </a:tblPr>
              <a:tblGrid>
                <a:gridCol w="1334005">
                  <a:extLst>
                    <a:ext uri="{9D8B030D-6E8A-4147-A177-3AD203B41FA5}">
                      <a16:colId xmlns:a16="http://schemas.microsoft.com/office/drawing/2014/main" val="1582167479"/>
                    </a:ext>
                  </a:extLst>
                </a:gridCol>
                <a:gridCol w="4025792">
                  <a:extLst>
                    <a:ext uri="{9D8B030D-6E8A-4147-A177-3AD203B41FA5}">
                      <a16:colId xmlns:a16="http://schemas.microsoft.com/office/drawing/2014/main" val="1270223301"/>
                    </a:ext>
                  </a:extLst>
                </a:gridCol>
              </a:tblGrid>
              <a:tr h="451495">
                <a:tc>
                  <a:txBody>
                    <a:bodyPr/>
                    <a:lstStyle/>
                    <a:p>
                      <a:r>
                        <a:rPr lang="en-IN"/>
                        <a:t>Goals</a:t>
                      </a:r>
                    </a:p>
                  </a:txBody>
                  <a:tcPr/>
                </a:tc>
                <a:tc>
                  <a:txBody>
                    <a:bodyPr/>
                    <a:lstStyle/>
                    <a:p>
                      <a:r>
                        <a:rPr lang="en-IN"/>
                        <a:t>Being good at Something and Personal Growth</a:t>
                      </a:r>
                    </a:p>
                  </a:txBody>
                  <a:tcPr/>
                </a:tc>
                <a:extLst>
                  <a:ext uri="{0D108BD9-81ED-4DB2-BD59-A6C34878D82A}">
                    <a16:rowId xmlns:a16="http://schemas.microsoft.com/office/drawing/2014/main" val="1943744225"/>
                  </a:ext>
                </a:extLst>
              </a:tr>
              <a:tr h="560090">
                <a:tc>
                  <a:txBody>
                    <a:bodyPr/>
                    <a:lstStyle/>
                    <a:p>
                      <a:r>
                        <a:rPr lang="en-IN"/>
                        <a:t>Value to Org.</a:t>
                      </a:r>
                    </a:p>
                  </a:txBody>
                  <a:tcPr/>
                </a:tc>
                <a:tc>
                  <a:txBody>
                    <a:bodyPr/>
                    <a:lstStyle/>
                    <a:p>
                      <a:r>
                        <a:rPr lang="en-IN"/>
                        <a:t>Skilled in Something Technical and is a Good People Problem Solver</a:t>
                      </a:r>
                    </a:p>
                  </a:txBody>
                  <a:tcPr/>
                </a:tc>
                <a:extLst>
                  <a:ext uri="{0D108BD9-81ED-4DB2-BD59-A6C34878D82A}">
                    <a16:rowId xmlns:a16="http://schemas.microsoft.com/office/drawing/2014/main" val="2710888477"/>
                  </a:ext>
                </a:extLst>
              </a:tr>
              <a:tr h="650417">
                <a:tc>
                  <a:txBody>
                    <a:bodyPr/>
                    <a:lstStyle/>
                    <a:p>
                      <a:r>
                        <a:rPr lang="en-IN"/>
                        <a:t>With others</a:t>
                      </a:r>
                    </a:p>
                  </a:txBody>
                  <a:tcPr/>
                </a:tc>
                <a:tc>
                  <a:txBody>
                    <a:bodyPr/>
                    <a:lstStyle/>
                    <a:p>
                      <a:r>
                        <a:rPr lang="en-IN" dirty="0"/>
                        <a:t>Development of </a:t>
                      </a:r>
                      <a:r>
                        <a:rPr lang="en-US"/>
                        <a:t>p</a:t>
                      </a:r>
                      <a:r>
                        <a:rPr lang="en-IN"/>
                        <a:t>roper procedures and actions and teaching to instil self discipline.</a:t>
                      </a:r>
                    </a:p>
                  </a:txBody>
                  <a:tcPr/>
                </a:tc>
                <a:extLst>
                  <a:ext uri="{0D108BD9-81ED-4DB2-BD59-A6C34878D82A}">
                    <a16:rowId xmlns:a16="http://schemas.microsoft.com/office/drawing/2014/main" val="1963610228"/>
                  </a:ext>
                </a:extLst>
              </a:tr>
              <a:tr h="616826">
                <a:tc>
                  <a:txBody>
                    <a:bodyPr/>
                    <a:lstStyle/>
                    <a:p>
                      <a:r>
                        <a:rPr lang="en-IN"/>
                        <a:t>Disruptors</a:t>
                      </a:r>
                    </a:p>
                  </a:txBody>
                  <a:tcPr/>
                </a:tc>
                <a:tc>
                  <a:txBody>
                    <a:bodyPr/>
                    <a:lstStyle/>
                    <a:p>
                      <a:r>
                        <a:rPr lang="en-IN"/>
                        <a:t>Loss of recognition as an expert. Unable to teach and impart knowledge.</a:t>
                      </a:r>
                    </a:p>
                  </a:txBody>
                  <a:tcPr/>
                </a:tc>
                <a:extLst>
                  <a:ext uri="{0D108BD9-81ED-4DB2-BD59-A6C34878D82A}">
                    <a16:rowId xmlns:a16="http://schemas.microsoft.com/office/drawing/2014/main" val="1514268246"/>
                  </a:ext>
                </a:extLst>
              </a:tr>
              <a:tr h="370840">
                <a:tc>
                  <a:txBody>
                    <a:bodyPr/>
                    <a:lstStyle/>
                    <a:p>
                      <a:r>
                        <a:rPr lang="en-IN"/>
                        <a:t>Likes</a:t>
                      </a:r>
                    </a:p>
                  </a:txBody>
                  <a:tcPr/>
                </a:tc>
                <a:tc>
                  <a:txBody>
                    <a:bodyPr/>
                    <a:lstStyle/>
                    <a:p>
                      <a:r>
                        <a:rPr lang="en-IN" dirty="0"/>
                        <a:t>Likes to improve himself in a stress free environment.</a:t>
                      </a:r>
                    </a:p>
                  </a:txBody>
                  <a:tcPr/>
                </a:tc>
                <a:extLst>
                  <a:ext uri="{0D108BD9-81ED-4DB2-BD59-A6C34878D82A}">
                    <a16:rowId xmlns:a16="http://schemas.microsoft.com/office/drawing/2014/main" val="1025735897"/>
                  </a:ext>
                </a:extLst>
              </a:tr>
            </a:tbl>
          </a:graphicData>
        </a:graphic>
      </p:graphicFrame>
      <p:pic>
        <p:nvPicPr>
          <p:cNvPr id="8" name="Picture 7" descr="Friendship Doggo">
            <a:extLst>
              <a:ext uri="{FF2B5EF4-FFF2-40B4-BE49-F238E27FC236}">
                <a16:creationId xmlns:a16="http://schemas.microsoft.com/office/drawing/2014/main" id="{E9F57DE4-B180-7144-E2B9-53A92399C0D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0520" y="2577298"/>
            <a:ext cx="2697480" cy="2697480"/>
          </a:xfrm>
          <a:prstGeom prst="rect">
            <a:avLst/>
          </a:prstGeom>
        </p:spPr>
      </p:pic>
    </p:spTree>
    <p:extLst>
      <p:ext uri="{BB962C8B-B14F-4D97-AF65-F5344CB8AC3E}">
        <p14:creationId xmlns:p14="http://schemas.microsoft.com/office/powerpoint/2010/main" val="37058477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3ED350BB-C85E-0A73-973C-7A329AB79A7C}"/>
              </a:ext>
            </a:extLst>
          </p:cNvPr>
          <p:cNvSpPr/>
          <p:nvPr/>
        </p:nvSpPr>
        <p:spPr>
          <a:xfrm>
            <a:off x="506619" y="955469"/>
            <a:ext cx="5844761" cy="7995062"/>
          </a:xfrm>
          <a:prstGeom prst="roundRect">
            <a:avLst>
              <a:gd name="adj" fmla="val 11893"/>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2600"/>
          </a:p>
        </p:txBody>
      </p:sp>
      <p:sp>
        <p:nvSpPr>
          <p:cNvPr id="6" name="TextBox 5">
            <a:extLst>
              <a:ext uri="{FF2B5EF4-FFF2-40B4-BE49-F238E27FC236}">
                <a16:creationId xmlns:a16="http://schemas.microsoft.com/office/drawing/2014/main" id="{3CA06BCA-87F0-8DA1-30BE-26EBB3289038}"/>
              </a:ext>
            </a:extLst>
          </p:cNvPr>
          <p:cNvSpPr txBox="1"/>
          <p:nvPr/>
        </p:nvSpPr>
        <p:spPr>
          <a:xfrm>
            <a:off x="1305517" y="955469"/>
            <a:ext cx="5045863" cy="769441"/>
          </a:xfrm>
          <a:prstGeom prst="rect">
            <a:avLst/>
          </a:prstGeom>
          <a:noFill/>
        </p:spPr>
        <p:txBody>
          <a:bodyPr wrap="square" rtlCol="0">
            <a:spAutoFit/>
          </a:bodyPr>
          <a:lstStyle/>
          <a:p>
            <a:pPr algn="ctr"/>
            <a:r>
              <a:rPr lang="en-IN" sz="4400" b="1"/>
              <a:t>ESTABLISHER</a:t>
            </a:r>
            <a:endParaRPr lang="en-IN" sz="3600" b="1"/>
          </a:p>
        </p:txBody>
      </p:sp>
      <p:grpSp>
        <p:nvGrpSpPr>
          <p:cNvPr id="13" name="Group 12">
            <a:extLst>
              <a:ext uri="{FF2B5EF4-FFF2-40B4-BE49-F238E27FC236}">
                <a16:creationId xmlns:a16="http://schemas.microsoft.com/office/drawing/2014/main" id="{C5CDDDEC-791B-EE40-DCFE-DDE2E7A6F152}"/>
              </a:ext>
            </a:extLst>
          </p:cNvPr>
          <p:cNvGrpSpPr/>
          <p:nvPr/>
        </p:nvGrpSpPr>
        <p:grpSpPr>
          <a:xfrm>
            <a:off x="758351" y="1214580"/>
            <a:ext cx="951999" cy="920740"/>
            <a:chOff x="1185863" y="1241822"/>
            <a:chExt cx="928687" cy="929878"/>
          </a:xfrm>
        </p:grpSpPr>
        <p:sp>
          <p:nvSpPr>
            <p:cNvPr id="5" name="TextBox 4">
              <a:extLst>
                <a:ext uri="{FF2B5EF4-FFF2-40B4-BE49-F238E27FC236}">
                  <a16:creationId xmlns:a16="http://schemas.microsoft.com/office/drawing/2014/main" id="{FC784D9B-C54A-D86C-BD77-B036BD47117C}"/>
                </a:ext>
              </a:extLst>
            </p:cNvPr>
            <p:cNvSpPr txBox="1"/>
            <p:nvPr/>
          </p:nvSpPr>
          <p:spPr>
            <a:xfrm>
              <a:off x="1283801" y="1327547"/>
              <a:ext cx="732809" cy="707886"/>
            </a:xfrm>
            <a:prstGeom prst="rect">
              <a:avLst/>
            </a:prstGeom>
            <a:noFill/>
          </p:spPr>
          <p:txBody>
            <a:bodyPr wrap="square" rtlCol="0">
              <a:spAutoFit/>
            </a:bodyPr>
            <a:lstStyle/>
            <a:p>
              <a:pPr algn="ctr"/>
              <a:r>
                <a:rPr lang="en-IN" sz="4000" b="1"/>
                <a:t>1</a:t>
              </a:r>
            </a:p>
          </p:txBody>
        </p:sp>
        <p:sp>
          <p:nvSpPr>
            <p:cNvPr id="7" name="Oval 6">
              <a:extLst>
                <a:ext uri="{FF2B5EF4-FFF2-40B4-BE49-F238E27FC236}">
                  <a16:creationId xmlns:a16="http://schemas.microsoft.com/office/drawing/2014/main" id="{F4E3631C-951F-8145-70B8-CDC2129A813E}"/>
                </a:ext>
              </a:extLst>
            </p:cNvPr>
            <p:cNvSpPr/>
            <p:nvPr/>
          </p:nvSpPr>
          <p:spPr>
            <a:xfrm>
              <a:off x="1185863" y="1241822"/>
              <a:ext cx="928687" cy="929878"/>
            </a:xfrm>
            <a:prstGeom prst="ellipse">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grpSp>
      <p:sp>
        <p:nvSpPr>
          <p:cNvPr id="10" name="TextBox 9">
            <a:extLst>
              <a:ext uri="{FF2B5EF4-FFF2-40B4-BE49-F238E27FC236}">
                <a16:creationId xmlns:a16="http://schemas.microsoft.com/office/drawing/2014/main" id="{FFB8405B-B3BD-13F5-FD18-CC16A4D252D4}"/>
              </a:ext>
            </a:extLst>
          </p:cNvPr>
          <p:cNvSpPr txBox="1"/>
          <p:nvPr/>
        </p:nvSpPr>
        <p:spPr>
          <a:xfrm>
            <a:off x="2801627" y="1829856"/>
            <a:ext cx="3316521" cy="3785652"/>
          </a:xfrm>
          <a:prstGeom prst="rect">
            <a:avLst/>
          </a:prstGeom>
          <a:noFill/>
        </p:spPr>
        <p:txBody>
          <a:bodyPr wrap="square" rtlCol="0">
            <a:spAutoFit/>
          </a:bodyPr>
          <a:lstStyle/>
          <a:p>
            <a:r>
              <a:rPr lang="en-US" sz="1500" b="0" i="0" u="none" strike="noStrike" dirty="0">
                <a:solidFill>
                  <a:srgbClr val="000000"/>
                </a:solidFill>
                <a:effectLst/>
                <a:latin typeface="Calibri" panose="020F0502020204030204" pitchFamily="34" charset="0"/>
              </a:rPr>
              <a:t>T</a:t>
            </a:r>
            <a:r>
              <a:rPr lang="en-GB" sz="1500" b="0" i="0" u="none" strike="noStrike" dirty="0">
                <a:solidFill>
                  <a:srgbClr val="000000"/>
                </a:solidFill>
                <a:effectLst/>
                <a:latin typeface="Calibri" panose="020F0502020204030204" pitchFamily="34" charset="0"/>
              </a:rPr>
              <a:t>end to be strong willed </a:t>
            </a:r>
            <a:r>
              <a:rPr lang="en-US" sz="1500" b="0" i="0" u="none" strike="noStrike" dirty="0">
                <a:solidFill>
                  <a:srgbClr val="000000"/>
                </a:solidFill>
                <a:effectLst/>
                <a:latin typeface="Calibri" panose="020F0502020204030204" pitchFamily="34" charset="0"/>
              </a:rPr>
              <a:t>individuals</a:t>
            </a:r>
            <a:r>
              <a:rPr lang="en-GB" sz="1500" b="0" i="0" u="none" strike="noStrike" dirty="0">
                <a:solidFill>
                  <a:srgbClr val="000000"/>
                </a:solidFill>
                <a:effectLst/>
                <a:latin typeface="Calibri" panose="020F0502020204030204" pitchFamily="34" charset="0"/>
              </a:rPr>
              <a:t>, continually seeking new horizons. Self Reliant and Independent </a:t>
            </a:r>
            <a:r>
              <a:rPr lang="en-US" sz="1500" b="0" i="0" u="none" strike="noStrike" dirty="0">
                <a:solidFill>
                  <a:srgbClr val="000000"/>
                </a:solidFill>
                <a:effectLst/>
                <a:latin typeface="Calibri" panose="020F0502020204030204" pitchFamily="34" charset="0"/>
              </a:rPr>
              <a:t>thinkers</a:t>
            </a:r>
            <a:r>
              <a:rPr lang="en-GB" sz="1500" b="0" i="0" u="none" strike="noStrike" dirty="0">
                <a:solidFill>
                  <a:srgbClr val="000000"/>
                </a:solidFill>
                <a:effectLst/>
                <a:latin typeface="Calibri" panose="020F0502020204030204" pitchFamily="34" charset="0"/>
              </a:rPr>
              <a:t> who prefer to find solutions on their own. They have a high need to achieve because they are ambitious and competitive, striving aggressively to achieve their goals. They are Dynamic, Adaptable and will do whatever it takes to overcome obstacles. In achieving their goals, they will be belligerent and might not care for other people’s feeling as much. They set high standards for themselves and others around and can be overly Critical when standards are not met.</a:t>
            </a:r>
            <a:endParaRPr lang="en-IN" sz="1500" dirty="0"/>
          </a:p>
        </p:txBody>
      </p:sp>
      <p:graphicFrame>
        <p:nvGraphicFramePr>
          <p:cNvPr id="12" name="Table 12">
            <a:extLst>
              <a:ext uri="{FF2B5EF4-FFF2-40B4-BE49-F238E27FC236}">
                <a16:creationId xmlns:a16="http://schemas.microsoft.com/office/drawing/2014/main" id="{86206D16-A974-73E1-38B8-9D9736D71303}"/>
              </a:ext>
            </a:extLst>
          </p:cNvPr>
          <p:cNvGraphicFramePr>
            <a:graphicFrameLocks noGrp="1"/>
          </p:cNvGraphicFramePr>
          <p:nvPr>
            <p:extLst>
              <p:ext uri="{D42A27DB-BD31-4B8C-83A1-F6EECF244321}">
                <p14:modId xmlns:p14="http://schemas.microsoft.com/office/powerpoint/2010/main" val="3340402446"/>
              </p:ext>
            </p:extLst>
          </p:nvPr>
        </p:nvGraphicFramePr>
        <p:xfrm>
          <a:off x="749100" y="5735945"/>
          <a:ext cx="5359797" cy="2662097"/>
        </p:xfrm>
        <a:graphic>
          <a:graphicData uri="http://schemas.openxmlformats.org/drawingml/2006/table">
            <a:tbl>
              <a:tblPr firstCol="1">
                <a:tableStyleId>{9D7B26C5-4107-4FEC-AEDC-1716B250A1EF}</a:tableStyleId>
              </a:tblPr>
              <a:tblGrid>
                <a:gridCol w="1334005">
                  <a:extLst>
                    <a:ext uri="{9D8B030D-6E8A-4147-A177-3AD203B41FA5}">
                      <a16:colId xmlns:a16="http://schemas.microsoft.com/office/drawing/2014/main" val="1582167479"/>
                    </a:ext>
                  </a:extLst>
                </a:gridCol>
                <a:gridCol w="4025792">
                  <a:extLst>
                    <a:ext uri="{9D8B030D-6E8A-4147-A177-3AD203B41FA5}">
                      <a16:colId xmlns:a16="http://schemas.microsoft.com/office/drawing/2014/main" val="1270223301"/>
                    </a:ext>
                  </a:extLst>
                </a:gridCol>
              </a:tblGrid>
              <a:tr h="370840">
                <a:tc>
                  <a:txBody>
                    <a:bodyPr/>
                    <a:lstStyle/>
                    <a:p>
                      <a:r>
                        <a:rPr lang="en-IN"/>
                        <a:t>Goals</a:t>
                      </a:r>
                    </a:p>
                  </a:txBody>
                  <a:tcPr/>
                </a:tc>
                <a:tc>
                  <a:txBody>
                    <a:bodyPr/>
                    <a:lstStyle/>
                    <a:p>
                      <a:r>
                        <a:rPr lang="en-IN"/>
                        <a:t>New Opportunities, Ideas and Innovations</a:t>
                      </a:r>
                    </a:p>
                    <a:p>
                      <a:endParaRPr lang="en-IN"/>
                    </a:p>
                  </a:txBody>
                  <a:tcPr/>
                </a:tc>
                <a:extLst>
                  <a:ext uri="{0D108BD9-81ED-4DB2-BD59-A6C34878D82A}">
                    <a16:rowId xmlns:a16="http://schemas.microsoft.com/office/drawing/2014/main" val="1943744225"/>
                  </a:ext>
                </a:extLst>
              </a:tr>
              <a:tr h="370840">
                <a:tc>
                  <a:txBody>
                    <a:bodyPr/>
                    <a:lstStyle/>
                    <a:p>
                      <a:r>
                        <a:rPr lang="en-IN"/>
                        <a:t>Value to Org.</a:t>
                      </a:r>
                    </a:p>
                  </a:txBody>
                  <a:tcPr/>
                </a:tc>
                <a:tc>
                  <a:txBody>
                    <a:bodyPr/>
                    <a:lstStyle/>
                    <a:p>
                      <a:r>
                        <a:rPr lang="en-IN" dirty="0"/>
                        <a:t>Competent decision making. Will not pass the buck</a:t>
                      </a:r>
                    </a:p>
                    <a:p>
                      <a:endParaRPr lang="en-IN" dirty="0"/>
                    </a:p>
                  </a:txBody>
                  <a:tcPr/>
                </a:tc>
                <a:extLst>
                  <a:ext uri="{0D108BD9-81ED-4DB2-BD59-A6C34878D82A}">
                    <a16:rowId xmlns:a16="http://schemas.microsoft.com/office/drawing/2014/main" val="2710888477"/>
                  </a:ext>
                </a:extLst>
              </a:tr>
              <a:tr h="650417">
                <a:tc>
                  <a:txBody>
                    <a:bodyPr/>
                    <a:lstStyle/>
                    <a:p>
                      <a:r>
                        <a:rPr lang="en-IN"/>
                        <a:t>With others</a:t>
                      </a:r>
                    </a:p>
                  </a:txBody>
                  <a:tcPr/>
                </a:tc>
                <a:tc>
                  <a:txBody>
                    <a:bodyPr/>
                    <a:lstStyle/>
                    <a:p>
                      <a:r>
                        <a:rPr lang="en-IN" dirty="0"/>
                        <a:t>Will see competition, challenges and opposition in others.</a:t>
                      </a:r>
                    </a:p>
                  </a:txBody>
                  <a:tcPr/>
                </a:tc>
                <a:extLst>
                  <a:ext uri="{0D108BD9-81ED-4DB2-BD59-A6C34878D82A}">
                    <a16:rowId xmlns:a16="http://schemas.microsoft.com/office/drawing/2014/main" val="1963610228"/>
                  </a:ext>
                </a:extLst>
              </a:tr>
              <a:tr h="370840">
                <a:tc>
                  <a:txBody>
                    <a:bodyPr/>
                    <a:lstStyle/>
                    <a:p>
                      <a:r>
                        <a:rPr lang="en-IN"/>
                        <a:t>Disruptors</a:t>
                      </a:r>
                    </a:p>
                  </a:txBody>
                  <a:tcPr/>
                </a:tc>
                <a:tc>
                  <a:txBody>
                    <a:bodyPr/>
                    <a:lstStyle/>
                    <a:p>
                      <a:r>
                        <a:rPr lang="en-IN"/>
                        <a:t>Boredom and Loss of Control</a:t>
                      </a:r>
                    </a:p>
                    <a:p>
                      <a:endParaRPr lang="en-IN"/>
                    </a:p>
                  </a:txBody>
                  <a:tcPr/>
                </a:tc>
                <a:extLst>
                  <a:ext uri="{0D108BD9-81ED-4DB2-BD59-A6C34878D82A}">
                    <a16:rowId xmlns:a16="http://schemas.microsoft.com/office/drawing/2014/main" val="1514268246"/>
                  </a:ext>
                </a:extLst>
              </a:tr>
              <a:tr h="370840">
                <a:tc>
                  <a:txBody>
                    <a:bodyPr/>
                    <a:lstStyle/>
                    <a:p>
                      <a:r>
                        <a:rPr lang="en-IN"/>
                        <a:t>Likes</a:t>
                      </a:r>
                    </a:p>
                  </a:txBody>
                  <a:tcPr/>
                </a:tc>
                <a:tc>
                  <a:txBody>
                    <a:bodyPr/>
                    <a:lstStyle/>
                    <a:p>
                      <a:r>
                        <a:rPr lang="en-IN" dirty="0"/>
                        <a:t>Structure, Power of Control, High Standards</a:t>
                      </a:r>
                    </a:p>
                    <a:p>
                      <a:endParaRPr lang="en-IN" dirty="0"/>
                    </a:p>
                  </a:txBody>
                  <a:tcPr/>
                </a:tc>
                <a:extLst>
                  <a:ext uri="{0D108BD9-81ED-4DB2-BD59-A6C34878D82A}">
                    <a16:rowId xmlns:a16="http://schemas.microsoft.com/office/drawing/2014/main" val="1025735897"/>
                  </a:ext>
                </a:extLst>
              </a:tr>
            </a:tbl>
          </a:graphicData>
        </a:graphic>
      </p:graphicFrame>
      <p:pic>
        <p:nvPicPr>
          <p:cNvPr id="20" name="Picture 19" descr="Not Bothered O Fox">
            <a:extLst>
              <a:ext uri="{FF2B5EF4-FFF2-40B4-BE49-F238E27FC236}">
                <a16:creationId xmlns:a16="http://schemas.microsoft.com/office/drawing/2014/main" id="{99837F22-B011-C366-2608-0A051E6D261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1304" y="2220203"/>
            <a:ext cx="2792948" cy="2792948"/>
          </a:xfrm>
          <a:prstGeom prst="rect">
            <a:avLst/>
          </a:prstGeom>
        </p:spPr>
      </p:pic>
    </p:spTree>
    <p:extLst>
      <p:ext uri="{BB962C8B-B14F-4D97-AF65-F5344CB8AC3E}">
        <p14:creationId xmlns:p14="http://schemas.microsoft.com/office/powerpoint/2010/main" val="13796893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3ED350BB-C85E-0A73-973C-7A329AB79A7C}"/>
              </a:ext>
            </a:extLst>
          </p:cNvPr>
          <p:cNvSpPr/>
          <p:nvPr/>
        </p:nvSpPr>
        <p:spPr>
          <a:xfrm>
            <a:off x="506619" y="955469"/>
            <a:ext cx="5844761" cy="7995062"/>
          </a:xfrm>
          <a:prstGeom prst="roundRect">
            <a:avLst>
              <a:gd name="adj" fmla="val 11893"/>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2600"/>
          </a:p>
        </p:txBody>
      </p:sp>
      <p:sp>
        <p:nvSpPr>
          <p:cNvPr id="6" name="TextBox 5">
            <a:extLst>
              <a:ext uri="{FF2B5EF4-FFF2-40B4-BE49-F238E27FC236}">
                <a16:creationId xmlns:a16="http://schemas.microsoft.com/office/drawing/2014/main" id="{3CA06BCA-87F0-8DA1-30BE-26EBB3289038}"/>
              </a:ext>
            </a:extLst>
          </p:cNvPr>
          <p:cNvSpPr txBox="1"/>
          <p:nvPr/>
        </p:nvSpPr>
        <p:spPr>
          <a:xfrm>
            <a:off x="1305517" y="955469"/>
            <a:ext cx="5045863" cy="769441"/>
          </a:xfrm>
          <a:prstGeom prst="rect">
            <a:avLst/>
          </a:prstGeom>
          <a:noFill/>
        </p:spPr>
        <p:txBody>
          <a:bodyPr wrap="square" rtlCol="0">
            <a:spAutoFit/>
          </a:bodyPr>
          <a:lstStyle/>
          <a:p>
            <a:pPr algn="ctr"/>
            <a:r>
              <a:rPr lang="en-IN" sz="4400" b="1"/>
              <a:t>COMMUNICATOR</a:t>
            </a:r>
            <a:endParaRPr lang="en-IN" sz="3600" b="1"/>
          </a:p>
        </p:txBody>
      </p:sp>
      <p:grpSp>
        <p:nvGrpSpPr>
          <p:cNvPr id="13" name="Group 12">
            <a:extLst>
              <a:ext uri="{FF2B5EF4-FFF2-40B4-BE49-F238E27FC236}">
                <a16:creationId xmlns:a16="http://schemas.microsoft.com/office/drawing/2014/main" id="{C5CDDDEC-791B-EE40-DCFE-DDE2E7A6F152}"/>
              </a:ext>
            </a:extLst>
          </p:cNvPr>
          <p:cNvGrpSpPr/>
          <p:nvPr/>
        </p:nvGrpSpPr>
        <p:grpSpPr>
          <a:xfrm>
            <a:off x="758351" y="1214580"/>
            <a:ext cx="951999" cy="920740"/>
            <a:chOff x="1185863" y="1241822"/>
            <a:chExt cx="928687" cy="929878"/>
          </a:xfrm>
        </p:grpSpPr>
        <p:sp>
          <p:nvSpPr>
            <p:cNvPr id="5" name="TextBox 4">
              <a:extLst>
                <a:ext uri="{FF2B5EF4-FFF2-40B4-BE49-F238E27FC236}">
                  <a16:creationId xmlns:a16="http://schemas.microsoft.com/office/drawing/2014/main" id="{FC784D9B-C54A-D86C-BD77-B036BD47117C}"/>
                </a:ext>
              </a:extLst>
            </p:cNvPr>
            <p:cNvSpPr txBox="1"/>
            <p:nvPr/>
          </p:nvSpPr>
          <p:spPr>
            <a:xfrm>
              <a:off x="1283801" y="1327547"/>
              <a:ext cx="732809" cy="714912"/>
            </a:xfrm>
            <a:prstGeom prst="rect">
              <a:avLst/>
            </a:prstGeom>
            <a:noFill/>
          </p:spPr>
          <p:txBody>
            <a:bodyPr wrap="square" rtlCol="0">
              <a:spAutoFit/>
            </a:bodyPr>
            <a:lstStyle/>
            <a:p>
              <a:pPr algn="ctr"/>
              <a:r>
                <a:rPr lang="en-IN" sz="4000" b="1"/>
                <a:t>2</a:t>
              </a:r>
            </a:p>
          </p:txBody>
        </p:sp>
        <p:sp>
          <p:nvSpPr>
            <p:cNvPr id="7" name="Oval 6">
              <a:extLst>
                <a:ext uri="{FF2B5EF4-FFF2-40B4-BE49-F238E27FC236}">
                  <a16:creationId xmlns:a16="http://schemas.microsoft.com/office/drawing/2014/main" id="{F4E3631C-951F-8145-70B8-CDC2129A813E}"/>
                </a:ext>
              </a:extLst>
            </p:cNvPr>
            <p:cNvSpPr/>
            <p:nvPr/>
          </p:nvSpPr>
          <p:spPr>
            <a:xfrm>
              <a:off x="1185863" y="1241822"/>
              <a:ext cx="928687" cy="929878"/>
            </a:xfrm>
            <a:prstGeom prst="ellipse">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grpSp>
      <p:sp>
        <p:nvSpPr>
          <p:cNvPr id="10" name="TextBox 9">
            <a:extLst>
              <a:ext uri="{FF2B5EF4-FFF2-40B4-BE49-F238E27FC236}">
                <a16:creationId xmlns:a16="http://schemas.microsoft.com/office/drawing/2014/main" id="{FFB8405B-B3BD-13F5-FD18-CC16A4D252D4}"/>
              </a:ext>
            </a:extLst>
          </p:cNvPr>
          <p:cNvSpPr txBox="1"/>
          <p:nvPr/>
        </p:nvSpPr>
        <p:spPr>
          <a:xfrm>
            <a:off x="2801627" y="1829856"/>
            <a:ext cx="3316521" cy="3292248"/>
          </a:xfrm>
          <a:prstGeom prst="rect">
            <a:avLst/>
          </a:prstGeom>
          <a:noFill/>
        </p:spPr>
        <p:txBody>
          <a:bodyPr wrap="square" rtlCol="0">
            <a:spAutoFit/>
          </a:bodyPr>
          <a:lstStyle/>
          <a:p>
            <a:pPr>
              <a:lnSpc>
                <a:spcPct val="107000"/>
              </a:lnSpc>
              <a:spcAft>
                <a:spcPts val="800"/>
              </a:spcAft>
            </a:pPr>
            <a:r>
              <a:rPr lang="en-US" sz="1500" dirty="0">
                <a:effectLst/>
                <a:latin typeface="Calibri" panose="020F0502020204030204" pitchFamily="34" charset="0"/>
                <a:ea typeface="Calibri" panose="020F0502020204030204" pitchFamily="34" charset="0"/>
                <a:cs typeface="Arial" panose="020B0604020202020204" pitchFamily="34" charset="0"/>
              </a:rPr>
              <a:t>Love to be the center of attention and are very verbal, enthusiastic, excited, and excitable. They listen to others, like to collaborate with other enthusiastic people and wishes to inspire them. They exhibit confidence coupled with genuine interest in ideas and feeling of others. All this energy also makes them feel extremely dejected if they are rejected or disliked. They may need a constant dose of Approval. They also might sometimes lose focus on timelines and the tasks at hand.</a:t>
            </a:r>
            <a:endParaRPr lang="en-IN" sz="1500" dirty="0">
              <a:effectLst/>
              <a:latin typeface="Calibri" panose="020F0502020204030204" pitchFamily="34" charset="0"/>
              <a:ea typeface="Calibri" panose="020F0502020204030204" pitchFamily="34" charset="0"/>
              <a:cs typeface="Arial" panose="020B0604020202020204" pitchFamily="34" charset="0"/>
            </a:endParaRPr>
          </a:p>
        </p:txBody>
      </p:sp>
      <p:graphicFrame>
        <p:nvGraphicFramePr>
          <p:cNvPr id="12" name="Table 12">
            <a:extLst>
              <a:ext uri="{FF2B5EF4-FFF2-40B4-BE49-F238E27FC236}">
                <a16:creationId xmlns:a16="http://schemas.microsoft.com/office/drawing/2014/main" id="{86206D16-A974-73E1-38B8-9D9736D71303}"/>
              </a:ext>
            </a:extLst>
          </p:cNvPr>
          <p:cNvGraphicFramePr>
            <a:graphicFrameLocks noGrp="1"/>
          </p:cNvGraphicFramePr>
          <p:nvPr>
            <p:extLst>
              <p:ext uri="{D42A27DB-BD31-4B8C-83A1-F6EECF244321}">
                <p14:modId xmlns:p14="http://schemas.microsoft.com/office/powerpoint/2010/main" val="129115109"/>
              </p:ext>
            </p:extLst>
          </p:nvPr>
        </p:nvGraphicFramePr>
        <p:xfrm>
          <a:off x="749100" y="5735945"/>
          <a:ext cx="5359797" cy="2662097"/>
        </p:xfrm>
        <a:graphic>
          <a:graphicData uri="http://schemas.openxmlformats.org/drawingml/2006/table">
            <a:tbl>
              <a:tblPr firstCol="1">
                <a:tableStyleId>{9D7B26C5-4107-4FEC-AEDC-1716B250A1EF}</a:tableStyleId>
              </a:tblPr>
              <a:tblGrid>
                <a:gridCol w="1334005">
                  <a:extLst>
                    <a:ext uri="{9D8B030D-6E8A-4147-A177-3AD203B41FA5}">
                      <a16:colId xmlns:a16="http://schemas.microsoft.com/office/drawing/2014/main" val="1582167479"/>
                    </a:ext>
                  </a:extLst>
                </a:gridCol>
                <a:gridCol w="4025792">
                  <a:extLst>
                    <a:ext uri="{9D8B030D-6E8A-4147-A177-3AD203B41FA5}">
                      <a16:colId xmlns:a16="http://schemas.microsoft.com/office/drawing/2014/main" val="1270223301"/>
                    </a:ext>
                  </a:extLst>
                </a:gridCol>
              </a:tblGrid>
              <a:tr h="370840">
                <a:tc>
                  <a:txBody>
                    <a:bodyPr/>
                    <a:lstStyle/>
                    <a:p>
                      <a:r>
                        <a:rPr lang="en-IN"/>
                        <a:t>Goals</a:t>
                      </a:r>
                    </a:p>
                  </a:txBody>
                  <a:tcPr/>
                </a:tc>
                <a:tc>
                  <a:txBody>
                    <a:bodyPr/>
                    <a:lstStyle/>
                    <a:p>
                      <a:r>
                        <a:rPr lang="en-IN"/>
                        <a:t>Approval, Popularity</a:t>
                      </a:r>
                    </a:p>
                    <a:p>
                      <a:endParaRPr lang="en-IN"/>
                    </a:p>
                  </a:txBody>
                  <a:tcPr/>
                </a:tc>
                <a:extLst>
                  <a:ext uri="{0D108BD9-81ED-4DB2-BD59-A6C34878D82A}">
                    <a16:rowId xmlns:a16="http://schemas.microsoft.com/office/drawing/2014/main" val="1943744225"/>
                  </a:ext>
                </a:extLst>
              </a:tr>
              <a:tr h="370840">
                <a:tc>
                  <a:txBody>
                    <a:bodyPr/>
                    <a:lstStyle/>
                    <a:p>
                      <a:r>
                        <a:rPr lang="en-IN"/>
                        <a:t>Value to Org.</a:t>
                      </a:r>
                    </a:p>
                  </a:txBody>
                  <a:tcPr/>
                </a:tc>
                <a:tc>
                  <a:txBody>
                    <a:bodyPr/>
                    <a:lstStyle/>
                    <a:p>
                      <a:r>
                        <a:rPr lang="en-IN" dirty="0"/>
                        <a:t>Relieves tension and promotes others and themselves</a:t>
                      </a:r>
                    </a:p>
                    <a:p>
                      <a:endParaRPr lang="en-IN" dirty="0"/>
                    </a:p>
                  </a:txBody>
                  <a:tcPr/>
                </a:tc>
                <a:extLst>
                  <a:ext uri="{0D108BD9-81ED-4DB2-BD59-A6C34878D82A}">
                    <a16:rowId xmlns:a16="http://schemas.microsoft.com/office/drawing/2014/main" val="2710888477"/>
                  </a:ext>
                </a:extLst>
              </a:tr>
              <a:tr h="650417">
                <a:tc>
                  <a:txBody>
                    <a:bodyPr/>
                    <a:lstStyle/>
                    <a:p>
                      <a:r>
                        <a:rPr lang="en-IN"/>
                        <a:t>With others</a:t>
                      </a:r>
                    </a:p>
                  </a:txBody>
                  <a:tcPr/>
                </a:tc>
                <a:tc>
                  <a:txBody>
                    <a:bodyPr/>
                    <a:lstStyle/>
                    <a:p>
                      <a:r>
                        <a:rPr lang="en-IN"/>
                        <a:t>Presents confidence and inspires with praise and favours</a:t>
                      </a:r>
                    </a:p>
                  </a:txBody>
                  <a:tcPr/>
                </a:tc>
                <a:extLst>
                  <a:ext uri="{0D108BD9-81ED-4DB2-BD59-A6C34878D82A}">
                    <a16:rowId xmlns:a16="http://schemas.microsoft.com/office/drawing/2014/main" val="1963610228"/>
                  </a:ext>
                </a:extLst>
              </a:tr>
              <a:tr h="370840">
                <a:tc>
                  <a:txBody>
                    <a:bodyPr/>
                    <a:lstStyle/>
                    <a:p>
                      <a:r>
                        <a:rPr lang="en-IN"/>
                        <a:t>Disruptors</a:t>
                      </a:r>
                    </a:p>
                  </a:txBody>
                  <a:tcPr/>
                </a:tc>
                <a:tc>
                  <a:txBody>
                    <a:bodyPr/>
                    <a:lstStyle/>
                    <a:p>
                      <a:r>
                        <a:rPr lang="en-IN"/>
                        <a:t>Not being Praised or liked, being rejected.</a:t>
                      </a:r>
                    </a:p>
                    <a:p>
                      <a:endParaRPr lang="en-IN"/>
                    </a:p>
                  </a:txBody>
                  <a:tcPr/>
                </a:tc>
                <a:extLst>
                  <a:ext uri="{0D108BD9-81ED-4DB2-BD59-A6C34878D82A}">
                    <a16:rowId xmlns:a16="http://schemas.microsoft.com/office/drawing/2014/main" val="1514268246"/>
                  </a:ext>
                </a:extLst>
              </a:tr>
              <a:tr h="370840">
                <a:tc>
                  <a:txBody>
                    <a:bodyPr/>
                    <a:lstStyle/>
                    <a:p>
                      <a:r>
                        <a:rPr lang="en-IN"/>
                        <a:t>Likes</a:t>
                      </a:r>
                    </a:p>
                  </a:txBody>
                  <a:tcPr/>
                </a:tc>
                <a:tc>
                  <a:txBody>
                    <a:bodyPr/>
                    <a:lstStyle/>
                    <a:p>
                      <a:r>
                        <a:rPr lang="en-IN" dirty="0"/>
                        <a:t>A supportive and collaborative environment</a:t>
                      </a:r>
                    </a:p>
                    <a:p>
                      <a:endParaRPr lang="en-IN" dirty="0"/>
                    </a:p>
                  </a:txBody>
                  <a:tcPr/>
                </a:tc>
                <a:extLst>
                  <a:ext uri="{0D108BD9-81ED-4DB2-BD59-A6C34878D82A}">
                    <a16:rowId xmlns:a16="http://schemas.microsoft.com/office/drawing/2014/main" val="1025735897"/>
                  </a:ext>
                </a:extLst>
              </a:tr>
            </a:tbl>
          </a:graphicData>
        </a:graphic>
      </p:graphicFrame>
      <p:pic>
        <p:nvPicPr>
          <p:cNvPr id="9" name="Picture 8" descr="Hi Panda">
            <a:extLst>
              <a:ext uri="{FF2B5EF4-FFF2-40B4-BE49-F238E27FC236}">
                <a16:creationId xmlns:a16="http://schemas.microsoft.com/office/drawing/2014/main" id="{0AD1A4FB-9F72-9375-C800-5DEEB3ECC9F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4756" y="2394431"/>
            <a:ext cx="2558569" cy="2558569"/>
          </a:xfrm>
          <a:prstGeom prst="rect">
            <a:avLst/>
          </a:prstGeom>
        </p:spPr>
      </p:pic>
    </p:spTree>
    <p:extLst>
      <p:ext uri="{BB962C8B-B14F-4D97-AF65-F5344CB8AC3E}">
        <p14:creationId xmlns:p14="http://schemas.microsoft.com/office/powerpoint/2010/main" val="27639582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3ED350BB-C85E-0A73-973C-7A329AB79A7C}"/>
              </a:ext>
            </a:extLst>
          </p:cNvPr>
          <p:cNvSpPr/>
          <p:nvPr/>
        </p:nvSpPr>
        <p:spPr>
          <a:xfrm>
            <a:off x="506619" y="955469"/>
            <a:ext cx="5844761" cy="7995062"/>
          </a:xfrm>
          <a:prstGeom prst="roundRect">
            <a:avLst>
              <a:gd name="adj" fmla="val 11893"/>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2600"/>
          </a:p>
        </p:txBody>
      </p:sp>
      <p:sp>
        <p:nvSpPr>
          <p:cNvPr id="6" name="TextBox 5">
            <a:extLst>
              <a:ext uri="{FF2B5EF4-FFF2-40B4-BE49-F238E27FC236}">
                <a16:creationId xmlns:a16="http://schemas.microsoft.com/office/drawing/2014/main" id="{3CA06BCA-87F0-8DA1-30BE-26EBB3289038}"/>
              </a:ext>
            </a:extLst>
          </p:cNvPr>
          <p:cNvSpPr txBox="1"/>
          <p:nvPr/>
        </p:nvSpPr>
        <p:spPr>
          <a:xfrm>
            <a:off x="1305517" y="955469"/>
            <a:ext cx="5045863" cy="769441"/>
          </a:xfrm>
          <a:prstGeom prst="rect">
            <a:avLst/>
          </a:prstGeom>
          <a:noFill/>
        </p:spPr>
        <p:txBody>
          <a:bodyPr wrap="square" rtlCol="0">
            <a:spAutoFit/>
          </a:bodyPr>
          <a:lstStyle/>
          <a:p>
            <a:pPr algn="ctr"/>
            <a:r>
              <a:rPr lang="en-IN" sz="4400" b="1"/>
              <a:t>SPECIALIST</a:t>
            </a:r>
            <a:endParaRPr lang="en-IN" sz="3600" b="1"/>
          </a:p>
        </p:txBody>
      </p:sp>
      <p:grpSp>
        <p:nvGrpSpPr>
          <p:cNvPr id="13" name="Group 12">
            <a:extLst>
              <a:ext uri="{FF2B5EF4-FFF2-40B4-BE49-F238E27FC236}">
                <a16:creationId xmlns:a16="http://schemas.microsoft.com/office/drawing/2014/main" id="{C5CDDDEC-791B-EE40-DCFE-DDE2E7A6F152}"/>
              </a:ext>
            </a:extLst>
          </p:cNvPr>
          <p:cNvGrpSpPr/>
          <p:nvPr/>
        </p:nvGrpSpPr>
        <p:grpSpPr>
          <a:xfrm>
            <a:off x="758351" y="1214580"/>
            <a:ext cx="951999" cy="920740"/>
            <a:chOff x="1185863" y="1241822"/>
            <a:chExt cx="928687" cy="929878"/>
          </a:xfrm>
        </p:grpSpPr>
        <p:sp>
          <p:nvSpPr>
            <p:cNvPr id="5" name="TextBox 4">
              <a:extLst>
                <a:ext uri="{FF2B5EF4-FFF2-40B4-BE49-F238E27FC236}">
                  <a16:creationId xmlns:a16="http://schemas.microsoft.com/office/drawing/2014/main" id="{FC784D9B-C54A-D86C-BD77-B036BD47117C}"/>
                </a:ext>
              </a:extLst>
            </p:cNvPr>
            <p:cNvSpPr txBox="1"/>
            <p:nvPr/>
          </p:nvSpPr>
          <p:spPr>
            <a:xfrm>
              <a:off x="1283801" y="1327547"/>
              <a:ext cx="732809" cy="714912"/>
            </a:xfrm>
            <a:prstGeom prst="rect">
              <a:avLst/>
            </a:prstGeom>
            <a:noFill/>
          </p:spPr>
          <p:txBody>
            <a:bodyPr wrap="square" rtlCol="0">
              <a:spAutoFit/>
            </a:bodyPr>
            <a:lstStyle/>
            <a:p>
              <a:pPr algn="ctr"/>
              <a:r>
                <a:rPr lang="en-IN" sz="4000" b="1"/>
                <a:t>3</a:t>
              </a:r>
            </a:p>
          </p:txBody>
        </p:sp>
        <p:sp>
          <p:nvSpPr>
            <p:cNvPr id="7" name="Oval 6">
              <a:extLst>
                <a:ext uri="{FF2B5EF4-FFF2-40B4-BE49-F238E27FC236}">
                  <a16:creationId xmlns:a16="http://schemas.microsoft.com/office/drawing/2014/main" id="{F4E3631C-951F-8145-70B8-CDC2129A813E}"/>
                </a:ext>
              </a:extLst>
            </p:cNvPr>
            <p:cNvSpPr/>
            <p:nvPr/>
          </p:nvSpPr>
          <p:spPr>
            <a:xfrm>
              <a:off x="1185863" y="1241822"/>
              <a:ext cx="928687" cy="929878"/>
            </a:xfrm>
            <a:prstGeom prst="ellipse">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grpSp>
      <p:sp>
        <p:nvSpPr>
          <p:cNvPr id="10" name="TextBox 9">
            <a:extLst>
              <a:ext uri="{FF2B5EF4-FFF2-40B4-BE49-F238E27FC236}">
                <a16:creationId xmlns:a16="http://schemas.microsoft.com/office/drawing/2014/main" id="{FFB8405B-B3BD-13F5-FD18-CC16A4D252D4}"/>
              </a:ext>
            </a:extLst>
          </p:cNvPr>
          <p:cNvSpPr txBox="1"/>
          <p:nvPr/>
        </p:nvSpPr>
        <p:spPr>
          <a:xfrm>
            <a:off x="2801627" y="1829856"/>
            <a:ext cx="3316521" cy="3786229"/>
          </a:xfrm>
          <a:prstGeom prst="rect">
            <a:avLst/>
          </a:prstGeom>
          <a:noFill/>
        </p:spPr>
        <p:txBody>
          <a:bodyPr wrap="square" rtlCol="0">
            <a:spAutoFit/>
          </a:bodyPr>
          <a:lstStyle/>
          <a:p>
            <a:pPr>
              <a:lnSpc>
                <a:spcPct val="107000"/>
              </a:lnSpc>
              <a:spcAft>
                <a:spcPts val="800"/>
              </a:spcAft>
            </a:pPr>
            <a:r>
              <a:rPr lang="en-US" sz="1500" dirty="0">
                <a:latin typeface="Calibri" panose="020F0502020204030204" pitchFamily="34" charset="0"/>
                <a:ea typeface="Times New Roman" panose="02020603050405020304" pitchFamily="18" charset="0"/>
              </a:rPr>
              <a:t>Patience, calmness and gentle openness defines specialists well. </a:t>
            </a:r>
            <a:r>
              <a:rPr lang="en-US" sz="1500" dirty="0">
                <a:effectLst/>
                <a:latin typeface="Calibri" panose="020F0502020204030204" pitchFamily="34" charset="0"/>
                <a:ea typeface="Times New Roman" panose="02020603050405020304" pitchFamily="18" charset="0"/>
              </a:rPr>
              <a:t>They are often open to others' points of view and value positive interaction with others. They are not outgoing by nature and rely on others, more assertive, Expects people to take the lead. </a:t>
            </a:r>
            <a:r>
              <a:rPr lang="en-GB" sz="1500" dirty="0">
                <a:effectLst/>
                <a:latin typeface="Calibri" panose="020F0502020204030204" pitchFamily="34" charset="0"/>
                <a:ea typeface="Times New Roman" panose="02020603050405020304" pitchFamily="18" charset="0"/>
              </a:rPr>
              <a:t>They like doing practical jobs with structure and procedures. They value trust strongly and enjoy being part of a smaller team where they are valued and appreciated. They are typically resistant to change and need help moving with new projects or developing short cuts to meet deadlines.</a:t>
            </a:r>
            <a:endParaRPr lang="en-IN" sz="1500" dirty="0">
              <a:effectLst/>
              <a:latin typeface="Calibri" panose="020F0502020204030204" pitchFamily="34" charset="0"/>
              <a:ea typeface="Calibri" panose="020F0502020204030204" pitchFamily="34" charset="0"/>
              <a:cs typeface="Arial" panose="020B0604020202020204" pitchFamily="34" charset="0"/>
            </a:endParaRPr>
          </a:p>
        </p:txBody>
      </p:sp>
      <p:graphicFrame>
        <p:nvGraphicFramePr>
          <p:cNvPr id="12" name="Table 12">
            <a:extLst>
              <a:ext uri="{FF2B5EF4-FFF2-40B4-BE49-F238E27FC236}">
                <a16:creationId xmlns:a16="http://schemas.microsoft.com/office/drawing/2014/main" id="{86206D16-A974-73E1-38B8-9D9736D71303}"/>
              </a:ext>
            </a:extLst>
          </p:cNvPr>
          <p:cNvGraphicFramePr>
            <a:graphicFrameLocks noGrp="1"/>
          </p:cNvGraphicFramePr>
          <p:nvPr>
            <p:extLst>
              <p:ext uri="{D42A27DB-BD31-4B8C-83A1-F6EECF244321}">
                <p14:modId xmlns:p14="http://schemas.microsoft.com/office/powerpoint/2010/main" val="3583856813"/>
              </p:ext>
            </p:extLst>
          </p:nvPr>
        </p:nvGraphicFramePr>
        <p:xfrm>
          <a:off x="749100" y="5735945"/>
          <a:ext cx="5359797" cy="2662097"/>
        </p:xfrm>
        <a:graphic>
          <a:graphicData uri="http://schemas.openxmlformats.org/drawingml/2006/table">
            <a:tbl>
              <a:tblPr firstCol="1">
                <a:tableStyleId>{9D7B26C5-4107-4FEC-AEDC-1716B250A1EF}</a:tableStyleId>
              </a:tblPr>
              <a:tblGrid>
                <a:gridCol w="1334005">
                  <a:extLst>
                    <a:ext uri="{9D8B030D-6E8A-4147-A177-3AD203B41FA5}">
                      <a16:colId xmlns:a16="http://schemas.microsoft.com/office/drawing/2014/main" val="1582167479"/>
                    </a:ext>
                  </a:extLst>
                </a:gridCol>
                <a:gridCol w="4025792">
                  <a:extLst>
                    <a:ext uri="{9D8B030D-6E8A-4147-A177-3AD203B41FA5}">
                      <a16:colId xmlns:a16="http://schemas.microsoft.com/office/drawing/2014/main" val="1270223301"/>
                    </a:ext>
                  </a:extLst>
                </a:gridCol>
              </a:tblGrid>
              <a:tr h="370840">
                <a:tc>
                  <a:txBody>
                    <a:bodyPr/>
                    <a:lstStyle/>
                    <a:p>
                      <a:r>
                        <a:rPr lang="en-IN"/>
                        <a:t>Goals</a:t>
                      </a:r>
                    </a:p>
                  </a:txBody>
                  <a:tcPr/>
                </a:tc>
                <a:tc>
                  <a:txBody>
                    <a:bodyPr/>
                    <a:lstStyle/>
                    <a:p>
                      <a:r>
                        <a:rPr lang="en-IN"/>
                        <a:t>Steadiness, Predictability</a:t>
                      </a:r>
                    </a:p>
                    <a:p>
                      <a:endParaRPr lang="en-IN"/>
                    </a:p>
                  </a:txBody>
                  <a:tcPr/>
                </a:tc>
                <a:extLst>
                  <a:ext uri="{0D108BD9-81ED-4DB2-BD59-A6C34878D82A}">
                    <a16:rowId xmlns:a16="http://schemas.microsoft.com/office/drawing/2014/main" val="1943744225"/>
                  </a:ext>
                </a:extLst>
              </a:tr>
              <a:tr h="370840">
                <a:tc>
                  <a:txBody>
                    <a:bodyPr/>
                    <a:lstStyle/>
                    <a:p>
                      <a:r>
                        <a:rPr lang="en-IN"/>
                        <a:t>Value to Org.</a:t>
                      </a:r>
                    </a:p>
                  </a:txBody>
                  <a:tcPr/>
                </a:tc>
                <a:tc>
                  <a:txBody>
                    <a:bodyPr/>
                    <a:lstStyle/>
                    <a:p>
                      <a:r>
                        <a:rPr lang="en-IN"/>
                        <a:t>Dependable, Consistent, &amp; Maintains steady pace.</a:t>
                      </a:r>
                    </a:p>
                    <a:p>
                      <a:endParaRPr lang="en-IN"/>
                    </a:p>
                  </a:txBody>
                  <a:tcPr/>
                </a:tc>
                <a:extLst>
                  <a:ext uri="{0D108BD9-81ED-4DB2-BD59-A6C34878D82A}">
                    <a16:rowId xmlns:a16="http://schemas.microsoft.com/office/drawing/2014/main" val="2710888477"/>
                  </a:ext>
                </a:extLst>
              </a:tr>
              <a:tr h="650417">
                <a:tc>
                  <a:txBody>
                    <a:bodyPr/>
                    <a:lstStyle/>
                    <a:p>
                      <a:r>
                        <a:rPr lang="en-IN"/>
                        <a:t>With others</a:t>
                      </a:r>
                    </a:p>
                  </a:txBody>
                  <a:tcPr/>
                </a:tc>
                <a:tc>
                  <a:txBody>
                    <a:bodyPr/>
                    <a:lstStyle/>
                    <a:p>
                      <a:r>
                        <a:rPr lang="en-IN"/>
                        <a:t>Look to others to start relationships and will always accommodate other’s needs if present.</a:t>
                      </a:r>
                    </a:p>
                  </a:txBody>
                  <a:tcPr/>
                </a:tc>
                <a:extLst>
                  <a:ext uri="{0D108BD9-81ED-4DB2-BD59-A6C34878D82A}">
                    <a16:rowId xmlns:a16="http://schemas.microsoft.com/office/drawing/2014/main" val="1963610228"/>
                  </a:ext>
                </a:extLst>
              </a:tr>
              <a:tr h="370840">
                <a:tc>
                  <a:txBody>
                    <a:bodyPr/>
                    <a:lstStyle/>
                    <a:p>
                      <a:r>
                        <a:rPr lang="en-IN"/>
                        <a:t>Disruptors</a:t>
                      </a:r>
                    </a:p>
                  </a:txBody>
                  <a:tcPr/>
                </a:tc>
                <a:tc>
                  <a:txBody>
                    <a:bodyPr/>
                    <a:lstStyle/>
                    <a:p>
                      <a:r>
                        <a:rPr lang="en-IN" dirty="0"/>
                        <a:t>Rapid Change and disorganized Environment.</a:t>
                      </a:r>
                    </a:p>
                    <a:p>
                      <a:endParaRPr lang="en-IN" dirty="0"/>
                    </a:p>
                  </a:txBody>
                  <a:tcPr/>
                </a:tc>
                <a:extLst>
                  <a:ext uri="{0D108BD9-81ED-4DB2-BD59-A6C34878D82A}">
                    <a16:rowId xmlns:a16="http://schemas.microsoft.com/office/drawing/2014/main" val="1514268246"/>
                  </a:ext>
                </a:extLst>
              </a:tr>
              <a:tr h="370840">
                <a:tc>
                  <a:txBody>
                    <a:bodyPr/>
                    <a:lstStyle/>
                    <a:p>
                      <a:r>
                        <a:rPr lang="en-IN"/>
                        <a:t>Likes</a:t>
                      </a:r>
                    </a:p>
                  </a:txBody>
                  <a:tcPr/>
                </a:tc>
                <a:tc>
                  <a:txBody>
                    <a:bodyPr/>
                    <a:lstStyle/>
                    <a:p>
                      <a:r>
                        <a:rPr lang="en-IN" dirty="0"/>
                        <a:t>An authoritative motivator, Focussed work on practical assigned tasks.</a:t>
                      </a:r>
                    </a:p>
                  </a:txBody>
                  <a:tcPr/>
                </a:tc>
                <a:extLst>
                  <a:ext uri="{0D108BD9-81ED-4DB2-BD59-A6C34878D82A}">
                    <a16:rowId xmlns:a16="http://schemas.microsoft.com/office/drawing/2014/main" val="1025735897"/>
                  </a:ext>
                </a:extLst>
              </a:tr>
            </a:tbl>
          </a:graphicData>
        </a:graphic>
      </p:graphicFrame>
      <p:pic>
        <p:nvPicPr>
          <p:cNvPr id="2" name="Picture 1" descr="Cartoon bee with magnifying glass">
            <a:extLst>
              <a:ext uri="{FF2B5EF4-FFF2-40B4-BE49-F238E27FC236}">
                <a16:creationId xmlns:a16="http://schemas.microsoft.com/office/drawing/2014/main" id="{DA4E6978-3EC9-1299-E1CE-6DCD4962ED0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6619" y="2181176"/>
            <a:ext cx="2344933" cy="2662097"/>
          </a:xfrm>
          <a:prstGeom prst="rect">
            <a:avLst/>
          </a:prstGeom>
        </p:spPr>
      </p:pic>
    </p:spTree>
    <p:extLst>
      <p:ext uri="{BB962C8B-B14F-4D97-AF65-F5344CB8AC3E}">
        <p14:creationId xmlns:p14="http://schemas.microsoft.com/office/powerpoint/2010/main" val="29457918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3ED350BB-C85E-0A73-973C-7A329AB79A7C}"/>
              </a:ext>
            </a:extLst>
          </p:cNvPr>
          <p:cNvSpPr/>
          <p:nvPr/>
        </p:nvSpPr>
        <p:spPr>
          <a:xfrm>
            <a:off x="506619" y="955469"/>
            <a:ext cx="5844761" cy="7995062"/>
          </a:xfrm>
          <a:prstGeom prst="roundRect">
            <a:avLst>
              <a:gd name="adj" fmla="val 11893"/>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2600"/>
          </a:p>
        </p:txBody>
      </p:sp>
      <p:sp>
        <p:nvSpPr>
          <p:cNvPr id="6" name="TextBox 5">
            <a:extLst>
              <a:ext uri="{FF2B5EF4-FFF2-40B4-BE49-F238E27FC236}">
                <a16:creationId xmlns:a16="http://schemas.microsoft.com/office/drawing/2014/main" id="{3CA06BCA-87F0-8DA1-30BE-26EBB3289038}"/>
              </a:ext>
            </a:extLst>
          </p:cNvPr>
          <p:cNvSpPr txBox="1"/>
          <p:nvPr/>
        </p:nvSpPr>
        <p:spPr>
          <a:xfrm>
            <a:off x="1305517" y="955469"/>
            <a:ext cx="5045863" cy="769441"/>
          </a:xfrm>
          <a:prstGeom prst="rect">
            <a:avLst/>
          </a:prstGeom>
          <a:noFill/>
        </p:spPr>
        <p:txBody>
          <a:bodyPr wrap="square" rtlCol="0">
            <a:spAutoFit/>
          </a:bodyPr>
          <a:lstStyle/>
          <a:p>
            <a:pPr algn="ctr"/>
            <a:r>
              <a:rPr lang="en-IN" sz="4400" b="1"/>
              <a:t>LOGICAL THINKER</a:t>
            </a:r>
            <a:endParaRPr lang="en-IN" sz="3600" b="1"/>
          </a:p>
        </p:txBody>
      </p:sp>
      <p:grpSp>
        <p:nvGrpSpPr>
          <p:cNvPr id="13" name="Group 12">
            <a:extLst>
              <a:ext uri="{FF2B5EF4-FFF2-40B4-BE49-F238E27FC236}">
                <a16:creationId xmlns:a16="http://schemas.microsoft.com/office/drawing/2014/main" id="{C5CDDDEC-791B-EE40-DCFE-DDE2E7A6F152}"/>
              </a:ext>
            </a:extLst>
          </p:cNvPr>
          <p:cNvGrpSpPr/>
          <p:nvPr/>
        </p:nvGrpSpPr>
        <p:grpSpPr>
          <a:xfrm>
            <a:off x="758351" y="1214580"/>
            <a:ext cx="951999" cy="920740"/>
            <a:chOff x="1185863" y="1241822"/>
            <a:chExt cx="928687" cy="929878"/>
          </a:xfrm>
        </p:grpSpPr>
        <p:sp>
          <p:nvSpPr>
            <p:cNvPr id="5" name="TextBox 4">
              <a:extLst>
                <a:ext uri="{FF2B5EF4-FFF2-40B4-BE49-F238E27FC236}">
                  <a16:creationId xmlns:a16="http://schemas.microsoft.com/office/drawing/2014/main" id="{FC784D9B-C54A-D86C-BD77-B036BD47117C}"/>
                </a:ext>
              </a:extLst>
            </p:cNvPr>
            <p:cNvSpPr txBox="1"/>
            <p:nvPr/>
          </p:nvSpPr>
          <p:spPr>
            <a:xfrm>
              <a:off x="1283801" y="1327547"/>
              <a:ext cx="732809" cy="714912"/>
            </a:xfrm>
            <a:prstGeom prst="rect">
              <a:avLst/>
            </a:prstGeom>
            <a:noFill/>
          </p:spPr>
          <p:txBody>
            <a:bodyPr wrap="square" rtlCol="0">
              <a:spAutoFit/>
            </a:bodyPr>
            <a:lstStyle/>
            <a:p>
              <a:pPr algn="ctr"/>
              <a:r>
                <a:rPr lang="en-IN" sz="4000" b="1"/>
                <a:t>4</a:t>
              </a:r>
            </a:p>
          </p:txBody>
        </p:sp>
        <p:sp>
          <p:nvSpPr>
            <p:cNvPr id="7" name="Oval 6">
              <a:extLst>
                <a:ext uri="{FF2B5EF4-FFF2-40B4-BE49-F238E27FC236}">
                  <a16:creationId xmlns:a16="http://schemas.microsoft.com/office/drawing/2014/main" id="{F4E3631C-951F-8145-70B8-CDC2129A813E}"/>
                </a:ext>
              </a:extLst>
            </p:cNvPr>
            <p:cNvSpPr/>
            <p:nvPr/>
          </p:nvSpPr>
          <p:spPr>
            <a:xfrm>
              <a:off x="1185863" y="1241822"/>
              <a:ext cx="928687" cy="929878"/>
            </a:xfrm>
            <a:prstGeom prst="ellipse">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grpSp>
      <p:sp>
        <p:nvSpPr>
          <p:cNvPr id="10" name="TextBox 9">
            <a:extLst>
              <a:ext uri="{FF2B5EF4-FFF2-40B4-BE49-F238E27FC236}">
                <a16:creationId xmlns:a16="http://schemas.microsoft.com/office/drawing/2014/main" id="{FFB8405B-B3BD-13F5-FD18-CC16A4D252D4}"/>
              </a:ext>
            </a:extLst>
          </p:cNvPr>
          <p:cNvSpPr txBox="1"/>
          <p:nvPr/>
        </p:nvSpPr>
        <p:spPr>
          <a:xfrm>
            <a:off x="2783128" y="1829856"/>
            <a:ext cx="3316521" cy="3786229"/>
          </a:xfrm>
          <a:prstGeom prst="rect">
            <a:avLst/>
          </a:prstGeom>
          <a:noFill/>
        </p:spPr>
        <p:txBody>
          <a:bodyPr wrap="square" rtlCol="0">
            <a:spAutoFit/>
          </a:bodyPr>
          <a:lstStyle/>
          <a:p>
            <a:pPr>
              <a:lnSpc>
                <a:spcPct val="107000"/>
              </a:lnSpc>
              <a:spcAft>
                <a:spcPts val="800"/>
              </a:spcAft>
            </a:pPr>
            <a:r>
              <a:rPr lang="en-US" sz="1500" b="1" dirty="0">
                <a:effectLst/>
                <a:latin typeface="Calibri" panose="020F0502020204030204" pitchFamily="34" charset="0"/>
                <a:ea typeface="Calibri" panose="020F0502020204030204" pitchFamily="34" charset="0"/>
                <a:cs typeface="Arial" panose="020B0604020202020204" pitchFamily="34" charset="0"/>
              </a:rPr>
              <a:t>Emphasize</a:t>
            </a:r>
            <a:r>
              <a:rPr lang="en-GB" sz="1500" b="1" dirty="0">
                <a:effectLst/>
                <a:latin typeface="Calibri" panose="020F0502020204030204" pitchFamily="34" charset="0"/>
                <a:ea typeface="Calibri" panose="020F0502020204030204" pitchFamily="34" charset="0"/>
                <a:cs typeface="Arial" panose="020B0604020202020204" pitchFamily="34" charset="0"/>
              </a:rPr>
              <a:t> on facts</a:t>
            </a:r>
            <a:r>
              <a:rPr lang="en-GB" sz="1500" dirty="0">
                <a:effectLst/>
                <a:latin typeface="Calibri" panose="020F0502020204030204" pitchFamily="34" charset="0"/>
                <a:ea typeface="Calibri" panose="020F0502020204030204" pitchFamily="34" charset="0"/>
                <a:cs typeface="Arial" panose="020B0604020202020204" pitchFamily="34" charset="0"/>
              </a:rPr>
              <a:t> when drawing conclusions or planning actions. </a:t>
            </a:r>
            <a:r>
              <a:rPr lang="en-GB" sz="1500" b="1" dirty="0">
                <a:effectLst/>
                <a:latin typeface="Calibri" panose="020F0502020204030204" pitchFamily="34" charset="0"/>
                <a:ea typeface="Calibri" panose="020F0502020204030204" pitchFamily="34" charset="0"/>
                <a:cs typeface="Arial" panose="020B0604020202020204" pitchFamily="34" charset="0"/>
              </a:rPr>
              <a:t>They seek accuracy and correctness</a:t>
            </a:r>
            <a:r>
              <a:rPr lang="en-GB" sz="1500" dirty="0">
                <a:effectLst/>
                <a:latin typeface="Calibri" panose="020F0502020204030204" pitchFamily="34" charset="0"/>
                <a:ea typeface="Calibri" panose="020F0502020204030204" pitchFamily="34" charset="0"/>
                <a:cs typeface="Arial" panose="020B0604020202020204" pitchFamily="34" charset="0"/>
              </a:rPr>
              <a:t> </a:t>
            </a:r>
            <a:r>
              <a:rPr lang="en-US" sz="1500" dirty="0">
                <a:effectLst/>
                <a:latin typeface="Calibri" panose="020F0502020204030204" pitchFamily="34" charset="0"/>
                <a:ea typeface="Calibri" panose="020F0502020204030204" pitchFamily="34" charset="0"/>
                <a:cs typeface="Arial" panose="020B0604020202020204" pitchFamily="34" charset="0"/>
              </a:rPr>
              <a:t>in</a:t>
            </a:r>
            <a:r>
              <a:rPr lang="en-GB" sz="1500" dirty="0">
                <a:effectLst/>
                <a:latin typeface="Calibri" panose="020F0502020204030204" pitchFamily="34" charset="0"/>
                <a:ea typeface="Calibri" panose="020F0502020204030204" pitchFamily="34" charset="0"/>
                <a:cs typeface="Arial" panose="020B0604020202020204" pitchFamily="34" charset="0"/>
              </a:rPr>
              <a:t> everything they </a:t>
            </a:r>
            <a:r>
              <a:rPr lang="en-GB" sz="1500" dirty="0">
                <a:latin typeface="Calibri" panose="020F0502020204030204" pitchFamily="34" charset="0"/>
                <a:ea typeface="Calibri" panose="020F0502020204030204" pitchFamily="34" charset="0"/>
                <a:cs typeface="Arial" panose="020B0604020202020204" pitchFamily="34" charset="0"/>
              </a:rPr>
              <a:t>do. </a:t>
            </a:r>
            <a:r>
              <a:rPr lang="en-GB" sz="1500" dirty="0">
                <a:effectLst/>
                <a:latin typeface="Calibri" panose="020F0502020204030204" pitchFamily="34" charset="0"/>
                <a:ea typeface="Calibri" panose="020F0502020204030204" pitchFamily="34" charset="0"/>
                <a:cs typeface="Arial" panose="020B0604020202020204" pitchFamily="34" charset="0"/>
              </a:rPr>
              <a:t>They are also </a:t>
            </a:r>
            <a:r>
              <a:rPr lang="en-GB" sz="1500" b="1" dirty="0">
                <a:effectLst/>
                <a:latin typeface="Calibri" panose="020F0502020204030204" pitchFamily="34" charset="0"/>
                <a:ea typeface="Calibri" panose="020F0502020204030204" pitchFamily="34" charset="0"/>
                <a:cs typeface="Arial" panose="020B0604020202020204" pitchFamily="34" charset="0"/>
              </a:rPr>
              <a:t>generally cautious</a:t>
            </a:r>
            <a:r>
              <a:rPr lang="en-GB" sz="1500" dirty="0">
                <a:effectLst/>
                <a:latin typeface="Calibri" panose="020F0502020204030204" pitchFamily="34" charset="0"/>
                <a:ea typeface="Calibri" panose="020F0502020204030204" pitchFamily="34" charset="0"/>
                <a:cs typeface="Arial" panose="020B0604020202020204" pitchFamily="34" charset="0"/>
              </a:rPr>
              <a:t> and reluctant to reveal information about themselves or their ideas unless absolutely necessary. Their innate lack of assertiveness and </a:t>
            </a:r>
            <a:r>
              <a:rPr lang="en-GB" sz="1500" b="1" dirty="0">
                <a:effectLst/>
                <a:latin typeface="Calibri" panose="020F0502020204030204" pitchFamily="34" charset="0"/>
                <a:ea typeface="Calibri" panose="020F0502020204030204" pitchFamily="34" charset="0"/>
                <a:cs typeface="Arial" panose="020B0604020202020204" pitchFamily="34" charset="0"/>
              </a:rPr>
              <a:t>unwillingness to become involved in confrontational situations</a:t>
            </a:r>
            <a:r>
              <a:rPr lang="en-GB" sz="1500" dirty="0">
                <a:effectLst/>
                <a:latin typeface="Calibri" panose="020F0502020204030204" pitchFamily="34" charset="0"/>
                <a:ea typeface="Calibri" panose="020F0502020204030204" pitchFamily="34" charset="0"/>
                <a:cs typeface="Arial" panose="020B0604020202020204" pitchFamily="34" charset="0"/>
              </a:rPr>
              <a:t> makes it difficult for them to achieve their goals. Despite not being aggressive, they will use existing rules, facts and structure to convince others to gain control over their environment</a:t>
            </a:r>
            <a:r>
              <a:rPr lang="en-US" sz="1500" dirty="0">
                <a:effectLst/>
                <a:latin typeface="Calibri" panose="020F0502020204030204" pitchFamily="34" charset="0"/>
                <a:ea typeface="Calibri" panose="020F0502020204030204" pitchFamily="34" charset="0"/>
                <a:cs typeface="Arial" panose="020B0604020202020204" pitchFamily="34" charset="0"/>
              </a:rPr>
              <a:t>.</a:t>
            </a:r>
            <a:endParaRPr lang="en-IN" sz="1500" dirty="0">
              <a:effectLst/>
              <a:latin typeface="Calibri" panose="020F0502020204030204" pitchFamily="34" charset="0"/>
              <a:ea typeface="Calibri" panose="020F0502020204030204" pitchFamily="34" charset="0"/>
              <a:cs typeface="Arial" panose="020B0604020202020204" pitchFamily="34" charset="0"/>
            </a:endParaRPr>
          </a:p>
        </p:txBody>
      </p:sp>
      <p:graphicFrame>
        <p:nvGraphicFramePr>
          <p:cNvPr id="12" name="Table 12">
            <a:extLst>
              <a:ext uri="{FF2B5EF4-FFF2-40B4-BE49-F238E27FC236}">
                <a16:creationId xmlns:a16="http://schemas.microsoft.com/office/drawing/2014/main" id="{86206D16-A974-73E1-38B8-9D9736D71303}"/>
              </a:ext>
            </a:extLst>
          </p:cNvPr>
          <p:cNvGraphicFramePr>
            <a:graphicFrameLocks noGrp="1"/>
          </p:cNvGraphicFramePr>
          <p:nvPr>
            <p:extLst>
              <p:ext uri="{D42A27DB-BD31-4B8C-83A1-F6EECF244321}">
                <p14:modId xmlns:p14="http://schemas.microsoft.com/office/powerpoint/2010/main" val="134868566"/>
              </p:ext>
            </p:extLst>
          </p:nvPr>
        </p:nvGraphicFramePr>
        <p:xfrm>
          <a:off x="749100" y="5735945"/>
          <a:ext cx="5359797" cy="2662097"/>
        </p:xfrm>
        <a:graphic>
          <a:graphicData uri="http://schemas.openxmlformats.org/drawingml/2006/table">
            <a:tbl>
              <a:tblPr firstCol="1">
                <a:tableStyleId>{9D7B26C5-4107-4FEC-AEDC-1716B250A1EF}</a:tableStyleId>
              </a:tblPr>
              <a:tblGrid>
                <a:gridCol w="1334005">
                  <a:extLst>
                    <a:ext uri="{9D8B030D-6E8A-4147-A177-3AD203B41FA5}">
                      <a16:colId xmlns:a16="http://schemas.microsoft.com/office/drawing/2014/main" val="1582167479"/>
                    </a:ext>
                  </a:extLst>
                </a:gridCol>
                <a:gridCol w="4025792">
                  <a:extLst>
                    <a:ext uri="{9D8B030D-6E8A-4147-A177-3AD203B41FA5}">
                      <a16:colId xmlns:a16="http://schemas.microsoft.com/office/drawing/2014/main" val="1270223301"/>
                    </a:ext>
                  </a:extLst>
                </a:gridCol>
              </a:tblGrid>
              <a:tr h="370840">
                <a:tc>
                  <a:txBody>
                    <a:bodyPr/>
                    <a:lstStyle/>
                    <a:p>
                      <a:r>
                        <a:rPr lang="en-IN"/>
                        <a:t>Goals</a:t>
                      </a:r>
                    </a:p>
                  </a:txBody>
                  <a:tcPr/>
                </a:tc>
                <a:tc>
                  <a:txBody>
                    <a:bodyPr/>
                    <a:lstStyle/>
                    <a:p>
                      <a:r>
                        <a:rPr lang="en-IN" dirty="0"/>
                        <a:t>Being </a:t>
                      </a:r>
                      <a:r>
                        <a:rPr lang="en-US" dirty="0"/>
                        <a:t>Correct,</a:t>
                      </a:r>
                      <a:r>
                        <a:rPr lang="en-IN" dirty="0"/>
                        <a:t> Right</a:t>
                      </a:r>
                      <a:r>
                        <a:rPr lang="en-US" dirty="0"/>
                        <a:t> and </a:t>
                      </a:r>
                      <a:r>
                        <a:rPr lang="en-IN" dirty="0"/>
                        <a:t>Accuracy</a:t>
                      </a:r>
                    </a:p>
                    <a:p>
                      <a:endParaRPr lang="en-IN" dirty="0"/>
                    </a:p>
                  </a:txBody>
                  <a:tcPr/>
                </a:tc>
                <a:extLst>
                  <a:ext uri="{0D108BD9-81ED-4DB2-BD59-A6C34878D82A}">
                    <a16:rowId xmlns:a16="http://schemas.microsoft.com/office/drawing/2014/main" val="1943744225"/>
                  </a:ext>
                </a:extLst>
              </a:tr>
              <a:tr h="370840">
                <a:tc>
                  <a:txBody>
                    <a:bodyPr/>
                    <a:lstStyle/>
                    <a:p>
                      <a:r>
                        <a:rPr lang="en-IN"/>
                        <a:t>Value to Org.</a:t>
                      </a:r>
                    </a:p>
                  </a:txBody>
                  <a:tcPr/>
                </a:tc>
                <a:tc>
                  <a:txBody>
                    <a:bodyPr/>
                    <a:lstStyle/>
                    <a:p>
                      <a:r>
                        <a:rPr lang="en-IN"/>
                        <a:t>Organizing Facts and Working with precise detail.</a:t>
                      </a:r>
                    </a:p>
                    <a:p>
                      <a:endParaRPr lang="en-IN"/>
                    </a:p>
                  </a:txBody>
                  <a:tcPr/>
                </a:tc>
                <a:extLst>
                  <a:ext uri="{0D108BD9-81ED-4DB2-BD59-A6C34878D82A}">
                    <a16:rowId xmlns:a16="http://schemas.microsoft.com/office/drawing/2014/main" val="2710888477"/>
                  </a:ext>
                </a:extLst>
              </a:tr>
              <a:tr h="650417">
                <a:tc>
                  <a:txBody>
                    <a:bodyPr/>
                    <a:lstStyle/>
                    <a:p>
                      <a:r>
                        <a:rPr lang="en-IN"/>
                        <a:t>With others</a:t>
                      </a:r>
                    </a:p>
                  </a:txBody>
                  <a:tcPr/>
                </a:tc>
                <a:tc>
                  <a:txBody>
                    <a:bodyPr/>
                    <a:lstStyle/>
                    <a:p>
                      <a:r>
                        <a:rPr lang="en-IN" dirty="0"/>
                        <a:t>Not very easy to relate and uses facts and procedures as tools for communication</a:t>
                      </a:r>
                    </a:p>
                  </a:txBody>
                  <a:tcPr/>
                </a:tc>
                <a:extLst>
                  <a:ext uri="{0D108BD9-81ED-4DB2-BD59-A6C34878D82A}">
                    <a16:rowId xmlns:a16="http://schemas.microsoft.com/office/drawing/2014/main" val="1963610228"/>
                  </a:ext>
                </a:extLst>
              </a:tr>
              <a:tr h="370840">
                <a:tc>
                  <a:txBody>
                    <a:bodyPr/>
                    <a:lstStyle/>
                    <a:p>
                      <a:r>
                        <a:rPr lang="en-IN"/>
                        <a:t>Disruptors</a:t>
                      </a:r>
                    </a:p>
                  </a:txBody>
                  <a:tcPr/>
                </a:tc>
                <a:tc>
                  <a:txBody>
                    <a:bodyPr/>
                    <a:lstStyle/>
                    <a:p>
                      <a:r>
                        <a:rPr lang="en-IN"/>
                        <a:t>Confrontation especially related to their work</a:t>
                      </a:r>
                    </a:p>
                    <a:p>
                      <a:endParaRPr lang="en-IN"/>
                    </a:p>
                  </a:txBody>
                  <a:tcPr/>
                </a:tc>
                <a:extLst>
                  <a:ext uri="{0D108BD9-81ED-4DB2-BD59-A6C34878D82A}">
                    <a16:rowId xmlns:a16="http://schemas.microsoft.com/office/drawing/2014/main" val="1514268246"/>
                  </a:ext>
                </a:extLst>
              </a:tr>
              <a:tr h="370840">
                <a:tc>
                  <a:txBody>
                    <a:bodyPr/>
                    <a:lstStyle/>
                    <a:p>
                      <a:r>
                        <a:rPr lang="en-IN"/>
                        <a:t>Likes</a:t>
                      </a:r>
                    </a:p>
                  </a:txBody>
                  <a:tcPr/>
                </a:tc>
                <a:tc>
                  <a:txBody>
                    <a:bodyPr/>
                    <a:lstStyle/>
                    <a:p>
                      <a:r>
                        <a:rPr lang="en-IN" dirty="0"/>
                        <a:t>An environment where they are not questioned or criticised.</a:t>
                      </a:r>
                    </a:p>
                  </a:txBody>
                  <a:tcPr/>
                </a:tc>
                <a:extLst>
                  <a:ext uri="{0D108BD9-81ED-4DB2-BD59-A6C34878D82A}">
                    <a16:rowId xmlns:a16="http://schemas.microsoft.com/office/drawing/2014/main" val="1025735897"/>
                  </a:ext>
                </a:extLst>
              </a:tr>
            </a:tbl>
          </a:graphicData>
        </a:graphic>
      </p:graphicFrame>
      <p:pic>
        <p:nvPicPr>
          <p:cNvPr id="8" name="Picture 7" descr="Thinking O Fox">
            <a:extLst>
              <a:ext uri="{FF2B5EF4-FFF2-40B4-BE49-F238E27FC236}">
                <a16:creationId xmlns:a16="http://schemas.microsoft.com/office/drawing/2014/main" id="{C2A4C875-4C31-6E4F-C224-B7B856D1A5A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4977" y="2707689"/>
            <a:ext cx="2452312" cy="2452312"/>
          </a:xfrm>
          <a:prstGeom prst="rect">
            <a:avLst/>
          </a:prstGeom>
        </p:spPr>
      </p:pic>
    </p:spTree>
    <p:extLst>
      <p:ext uri="{BB962C8B-B14F-4D97-AF65-F5344CB8AC3E}">
        <p14:creationId xmlns:p14="http://schemas.microsoft.com/office/powerpoint/2010/main" val="25926890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3ED350BB-C85E-0A73-973C-7A329AB79A7C}"/>
              </a:ext>
            </a:extLst>
          </p:cNvPr>
          <p:cNvSpPr/>
          <p:nvPr/>
        </p:nvSpPr>
        <p:spPr>
          <a:xfrm>
            <a:off x="506619" y="955469"/>
            <a:ext cx="5844761" cy="7995062"/>
          </a:xfrm>
          <a:prstGeom prst="roundRect">
            <a:avLst>
              <a:gd name="adj" fmla="val 11893"/>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2600"/>
          </a:p>
        </p:txBody>
      </p:sp>
      <p:sp>
        <p:nvSpPr>
          <p:cNvPr id="6" name="TextBox 5">
            <a:extLst>
              <a:ext uri="{FF2B5EF4-FFF2-40B4-BE49-F238E27FC236}">
                <a16:creationId xmlns:a16="http://schemas.microsoft.com/office/drawing/2014/main" id="{3CA06BCA-87F0-8DA1-30BE-26EBB3289038}"/>
              </a:ext>
            </a:extLst>
          </p:cNvPr>
          <p:cNvSpPr txBox="1"/>
          <p:nvPr/>
        </p:nvSpPr>
        <p:spPr>
          <a:xfrm>
            <a:off x="1305517" y="955469"/>
            <a:ext cx="5045863" cy="769441"/>
          </a:xfrm>
          <a:prstGeom prst="rect">
            <a:avLst/>
          </a:prstGeom>
          <a:noFill/>
        </p:spPr>
        <p:txBody>
          <a:bodyPr wrap="square" rtlCol="0">
            <a:spAutoFit/>
          </a:bodyPr>
          <a:lstStyle/>
          <a:p>
            <a:pPr algn="ctr"/>
            <a:r>
              <a:rPr lang="en-IN" sz="4400" b="1"/>
              <a:t>INFLUENCER</a:t>
            </a:r>
            <a:endParaRPr lang="en-IN" sz="3600" b="1"/>
          </a:p>
        </p:txBody>
      </p:sp>
      <p:grpSp>
        <p:nvGrpSpPr>
          <p:cNvPr id="13" name="Group 12">
            <a:extLst>
              <a:ext uri="{FF2B5EF4-FFF2-40B4-BE49-F238E27FC236}">
                <a16:creationId xmlns:a16="http://schemas.microsoft.com/office/drawing/2014/main" id="{C5CDDDEC-791B-EE40-DCFE-DDE2E7A6F152}"/>
              </a:ext>
            </a:extLst>
          </p:cNvPr>
          <p:cNvGrpSpPr/>
          <p:nvPr/>
        </p:nvGrpSpPr>
        <p:grpSpPr>
          <a:xfrm>
            <a:off x="758351" y="1214580"/>
            <a:ext cx="951999" cy="920740"/>
            <a:chOff x="1185863" y="1241822"/>
            <a:chExt cx="928687" cy="929878"/>
          </a:xfrm>
        </p:grpSpPr>
        <p:sp>
          <p:nvSpPr>
            <p:cNvPr id="5" name="TextBox 4">
              <a:extLst>
                <a:ext uri="{FF2B5EF4-FFF2-40B4-BE49-F238E27FC236}">
                  <a16:creationId xmlns:a16="http://schemas.microsoft.com/office/drawing/2014/main" id="{FC784D9B-C54A-D86C-BD77-B036BD47117C}"/>
                </a:ext>
              </a:extLst>
            </p:cNvPr>
            <p:cNvSpPr txBox="1"/>
            <p:nvPr/>
          </p:nvSpPr>
          <p:spPr>
            <a:xfrm>
              <a:off x="1283801" y="1327547"/>
              <a:ext cx="732809" cy="714912"/>
            </a:xfrm>
            <a:prstGeom prst="rect">
              <a:avLst/>
            </a:prstGeom>
            <a:noFill/>
          </p:spPr>
          <p:txBody>
            <a:bodyPr wrap="square" rtlCol="0">
              <a:spAutoFit/>
            </a:bodyPr>
            <a:lstStyle/>
            <a:p>
              <a:pPr algn="ctr"/>
              <a:r>
                <a:rPr lang="en-IN" sz="4000" b="1"/>
                <a:t>5</a:t>
              </a:r>
            </a:p>
          </p:txBody>
        </p:sp>
        <p:sp>
          <p:nvSpPr>
            <p:cNvPr id="7" name="Oval 6">
              <a:extLst>
                <a:ext uri="{FF2B5EF4-FFF2-40B4-BE49-F238E27FC236}">
                  <a16:creationId xmlns:a16="http://schemas.microsoft.com/office/drawing/2014/main" id="{F4E3631C-951F-8145-70B8-CDC2129A813E}"/>
                </a:ext>
              </a:extLst>
            </p:cNvPr>
            <p:cNvSpPr/>
            <p:nvPr/>
          </p:nvSpPr>
          <p:spPr>
            <a:xfrm>
              <a:off x="1185863" y="1241822"/>
              <a:ext cx="928687" cy="929878"/>
            </a:xfrm>
            <a:prstGeom prst="ellipse">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grpSp>
      <p:sp>
        <p:nvSpPr>
          <p:cNvPr id="10" name="TextBox 9">
            <a:extLst>
              <a:ext uri="{FF2B5EF4-FFF2-40B4-BE49-F238E27FC236}">
                <a16:creationId xmlns:a16="http://schemas.microsoft.com/office/drawing/2014/main" id="{FFB8405B-B3BD-13F5-FD18-CC16A4D252D4}"/>
              </a:ext>
            </a:extLst>
          </p:cNvPr>
          <p:cNvSpPr txBox="1"/>
          <p:nvPr/>
        </p:nvSpPr>
        <p:spPr>
          <a:xfrm>
            <a:off x="2801627" y="1829856"/>
            <a:ext cx="3316521" cy="3786229"/>
          </a:xfrm>
          <a:prstGeom prst="rect">
            <a:avLst/>
          </a:prstGeom>
          <a:noFill/>
        </p:spPr>
        <p:txBody>
          <a:bodyPr wrap="square" rtlCol="0">
            <a:spAutoFit/>
          </a:bodyPr>
          <a:lstStyle/>
          <a:p>
            <a:pPr>
              <a:lnSpc>
                <a:spcPct val="107000"/>
              </a:lnSpc>
              <a:spcAft>
                <a:spcPts val="800"/>
              </a:spcAft>
            </a:pPr>
            <a:r>
              <a:rPr lang="en-US" sz="15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Assertive and capable of both direct, dynamic action or charming sociability as a situation demands. They have clear goals in life with the determination and commitment to achieve them. </a:t>
            </a:r>
            <a:r>
              <a:rPr lang="en-GB" sz="150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They are happiest when they’re on an exciting new adventure.  </a:t>
            </a:r>
            <a:r>
              <a:rPr lang="en-IN" sz="1500">
                <a:solidFill>
                  <a:srgbClr val="000000"/>
                </a:solidFill>
                <a:latin typeface="Calibri" panose="020F0502020204030204" pitchFamily="34" charset="0"/>
                <a:ea typeface="Times New Roman" panose="02020603050405020304" pitchFamily="18" charset="0"/>
                <a:cs typeface="Calibri" panose="020F0502020204030204" pitchFamily="34" charset="0"/>
              </a:rPr>
              <a:t>Use Authority of position (power) and friendship (persuasion) interchangeably as the need arises to achieve their desires and goals. They are typically verbally active and are outgoing and quick paced. They have no fear of confrontation and address issues directly. They constantly desire and seek out a challenge.</a:t>
            </a:r>
            <a:endParaRPr lang="en-IN" sz="1500">
              <a:effectLst/>
              <a:latin typeface="Calibri" panose="020F0502020204030204" pitchFamily="34" charset="0"/>
              <a:ea typeface="Calibri" panose="020F0502020204030204" pitchFamily="34" charset="0"/>
              <a:cs typeface="Arial" panose="020B0604020202020204" pitchFamily="34" charset="0"/>
            </a:endParaRPr>
          </a:p>
        </p:txBody>
      </p:sp>
      <p:graphicFrame>
        <p:nvGraphicFramePr>
          <p:cNvPr id="12" name="Table 12">
            <a:extLst>
              <a:ext uri="{FF2B5EF4-FFF2-40B4-BE49-F238E27FC236}">
                <a16:creationId xmlns:a16="http://schemas.microsoft.com/office/drawing/2014/main" id="{86206D16-A974-73E1-38B8-9D9736D71303}"/>
              </a:ext>
            </a:extLst>
          </p:cNvPr>
          <p:cNvGraphicFramePr>
            <a:graphicFrameLocks noGrp="1"/>
          </p:cNvGraphicFramePr>
          <p:nvPr>
            <p:extLst>
              <p:ext uri="{D42A27DB-BD31-4B8C-83A1-F6EECF244321}">
                <p14:modId xmlns:p14="http://schemas.microsoft.com/office/powerpoint/2010/main" val="239406880"/>
              </p:ext>
            </p:extLst>
          </p:nvPr>
        </p:nvGraphicFramePr>
        <p:xfrm>
          <a:off x="749100" y="5735945"/>
          <a:ext cx="5359797" cy="2866784"/>
        </p:xfrm>
        <a:graphic>
          <a:graphicData uri="http://schemas.openxmlformats.org/drawingml/2006/table">
            <a:tbl>
              <a:tblPr firstCol="1">
                <a:tableStyleId>{9D7B26C5-4107-4FEC-AEDC-1716B250A1EF}</a:tableStyleId>
              </a:tblPr>
              <a:tblGrid>
                <a:gridCol w="1334005">
                  <a:extLst>
                    <a:ext uri="{9D8B030D-6E8A-4147-A177-3AD203B41FA5}">
                      <a16:colId xmlns:a16="http://schemas.microsoft.com/office/drawing/2014/main" val="1582167479"/>
                    </a:ext>
                  </a:extLst>
                </a:gridCol>
                <a:gridCol w="4025792">
                  <a:extLst>
                    <a:ext uri="{9D8B030D-6E8A-4147-A177-3AD203B41FA5}">
                      <a16:colId xmlns:a16="http://schemas.microsoft.com/office/drawing/2014/main" val="1270223301"/>
                    </a:ext>
                  </a:extLst>
                </a:gridCol>
              </a:tblGrid>
              <a:tr h="370840">
                <a:tc>
                  <a:txBody>
                    <a:bodyPr/>
                    <a:lstStyle/>
                    <a:p>
                      <a:r>
                        <a:rPr lang="en-IN"/>
                        <a:t>Goals</a:t>
                      </a:r>
                    </a:p>
                  </a:txBody>
                  <a:tcPr/>
                </a:tc>
                <a:tc>
                  <a:txBody>
                    <a:bodyPr/>
                    <a:lstStyle/>
                    <a:p>
                      <a:r>
                        <a:rPr lang="en-IN"/>
                        <a:t>Control, Real Authority over Environment &amp; Audience</a:t>
                      </a:r>
                    </a:p>
                    <a:p>
                      <a:endParaRPr lang="en-IN"/>
                    </a:p>
                  </a:txBody>
                  <a:tcPr/>
                </a:tc>
                <a:extLst>
                  <a:ext uri="{0D108BD9-81ED-4DB2-BD59-A6C34878D82A}">
                    <a16:rowId xmlns:a16="http://schemas.microsoft.com/office/drawing/2014/main" val="1943744225"/>
                  </a:ext>
                </a:extLst>
              </a:tr>
              <a:tr h="598026">
                <a:tc>
                  <a:txBody>
                    <a:bodyPr/>
                    <a:lstStyle/>
                    <a:p>
                      <a:r>
                        <a:rPr lang="en-IN"/>
                        <a:t>Value to Org.</a:t>
                      </a:r>
                    </a:p>
                  </a:txBody>
                  <a:tcPr/>
                </a:tc>
                <a:tc>
                  <a:txBody>
                    <a:bodyPr/>
                    <a:lstStyle/>
                    <a:p>
                      <a:r>
                        <a:rPr lang="en-IN" dirty="0"/>
                        <a:t>Initiates change and even helps</a:t>
                      </a:r>
                      <a:r>
                        <a:rPr lang="en-US" dirty="0"/>
                        <a:t> to</a:t>
                      </a:r>
                      <a:r>
                        <a:rPr lang="en-IN" dirty="0"/>
                        <a:t> achieve it. Delegates responsibilities and is confident.</a:t>
                      </a:r>
                    </a:p>
                  </a:txBody>
                  <a:tcPr/>
                </a:tc>
                <a:extLst>
                  <a:ext uri="{0D108BD9-81ED-4DB2-BD59-A6C34878D82A}">
                    <a16:rowId xmlns:a16="http://schemas.microsoft.com/office/drawing/2014/main" val="2710888477"/>
                  </a:ext>
                </a:extLst>
              </a:tr>
              <a:tr h="686338">
                <a:tc>
                  <a:txBody>
                    <a:bodyPr/>
                    <a:lstStyle/>
                    <a:p>
                      <a:r>
                        <a:rPr lang="en-IN"/>
                        <a:t>With others</a:t>
                      </a:r>
                    </a:p>
                  </a:txBody>
                  <a:tcPr/>
                </a:tc>
                <a:tc>
                  <a:txBody>
                    <a:bodyPr/>
                    <a:lstStyle/>
                    <a:p>
                      <a:r>
                        <a:rPr lang="en-IN"/>
                        <a:t>Combination of Charm and intimidation to help drive the people towards the goal.</a:t>
                      </a:r>
                    </a:p>
                  </a:txBody>
                  <a:tcPr/>
                </a:tc>
                <a:extLst>
                  <a:ext uri="{0D108BD9-81ED-4DB2-BD59-A6C34878D82A}">
                    <a16:rowId xmlns:a16="http://schemas.microsoft.com/office/drawing/2014/main" val="1963610228"/>
                  </a:ext>
                </a:extLst>
              </a:tr>
              <a:tr h="324372">
                <a:tc>
                  <a:txBody>
                    <a:bodyPr/>
                    <a:lstStyle/>
                    <a:p>
                      <a:r>
                        <a:rPr lang="en-IN"/>
                        <a:t>Disruptors</a:t>
                      </a:r>
                    </a:p>
                  </a:txBody>
                  <a:tcPr/>
                </a:tc>
                <a:tc>
                  <a:txBody>
                    <a:bodyPr/>
                    <a:lstStyle/>
                    <a:p>
                      <a:r>
                        <a:rPr lang="en-IN" dirty="0"/>
                        <a:t>Overly Complex </a:t>
                      </a:r>
                      <a:r>
                        <a:rPr lang="en-US" dirty="0"/>
                        <a:t>Environment</a:t>
                      </a:r>
                      <a:r>
                        <a:rPr lang="en-IN" dirty="0"/>
                        <a:t> and Fixed </a:t>
                      </a:r>
                      <a:r>
                        <a:rPr lang="en-US" dirty="0"/>
                        <a:t>Environment</a:t>
                      </a:r>
                      <a:r>
                        <a:rPr lang="en-IN" dirty="0"/>
                        <a:t> where change is not appreciated.</a:t>
                      </a:r>
                    </a:p>
                    <a:p>
                      <a:endParaRPr lang="en-IN" dirty="0"/>
                    </a:p>
                  </a:txBody>
                  <a:tcPr/>
                </a:tc>
                <a:extLst>
                  <a:ext uri="{0D108BD9-81ED-4DB2-BD59-A6C34878D82A}">
                    <a16:rowId xmlns:a16="http://schemas.microsoft.com/office/drawing/2014/main" val="1514268246"/>
                  </a:ext>
                </a:extLst>
              </a:tr>
              <a:tr h="370840">
                <a:tc>
                  <a:txBody>
                    <a:bodyPr/>
                    <a:lstStyle/>
                    <a:p>
                      <a:r>
                        <a:rPr lang="en-IN"/>
                        <a:t>Likes</a:t>
                      </a:r>
                    </a:p>
                  </a:txBody>
                  <a:tcPr/>
                </a:tc>
                <a:tc>
                  <a:txBody>
                    <a:bodyPr/>
                    <a:lstStyle/>
                    <a:p>
                      <a:r>
                        <a:rPr lang="en-IN" dirty="0"/>
                        <a:t>Success and Recognition. </a:t>
                      </a:r>
                    </a:p>
                  </a:txBody>
                  <a:tcPr/>
                </a:tc>
                <a:extLst>
                  <a:ext uri="{0D108BD9-81ED-4DB2-BD59-A6C34878D82A}">
                    <a16:rowId xmlns:a16="http://schemas.microsoft.com/office/drawing/2014/main" val="1025735897"/>
                  </a:ext>
                </a:extLst>
              </a:tr>
            </a:tbl>
          </a:graphicData>
        </a:graphic>
      </p:graphicFrame>
      <p:pic>
        <p:nvPicPr>
          <p:cNvPr id="8" name="Picture 7" descr="Cartoon bee with megaphone">
            <a:extLst>
              <a:ext uri="{FF2B5EF4-FFF2-40B4-BE49-F238E27FC236}">
                <a16:creationId xmlns:a16="http://schemas.microsoft.com/office/drawing/2014/main" id="{9A50B422-4A87-E35B-C106-74E9DE5D902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3394" y="2357046"/>
            <a:ext cx="2438400" cy="2352675"/>
          </a:xfrm>
          <a:prstGeom prst="rect">
            <a:avLst/>
          </a:prstGeom>
        </p:spPr>
      </p:pic>
    </p:spTree>
    <p:extLst>
      <p:ext uri="{BB962C8B-B14F-4D97-AF65-F5344CB8AC3E}">
        <p14:creationId xmlns:p14="http://schemas.microsoft.com/office/powerpoint/2010/main" val="28557089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3ED350BB-C85E-0A73-973C-7A329AB79A7C}"/>
              </a:ext>
            </a:extLst>
          </p:cNvPr>
          <p:cNvSpPr/>
          <p:nvPr/>
        </p:nvSpPr>
        <p:spPr>
          <a:xfrm>
            <a:off x="506619" y="955469"/>
            <a:ext cx="5844761" cy="7995062"/>
          </a:xfrm>
          <a:prstGeom prst="roundRect">
            <a:avLst>
              <a:gd name="adj" fmla="val 11893"/>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2600"/>
          </a:p>
        </p:txBody>
      </p:sp>
      <p:sp>
        <p:nvSpPr>
          <p:cNvPr id="6" name="TextBox 5">
            <a:extLst>
              <a:ext uri="{FF2B5EF4-FFF2-40B4-BE49-F238E27FC236}">
                <a16:creationId xmlns:a16="http://schemas.microsoft.com/office/drawing/2014/main" id="{3CA06BCA-87F0-8DA1-30BE-26EBB3289038}"/>
              </a:ext>
            </a:extLst>
          </p:cNvPr>
          <p:cNvSpPr txBox="1"/>
          <p:nvPr/>
        </p:nvSpPr>
        <p:spPr>
          <a:xfrm>
            <a:off x="1305517" y="955469"/>
            <a:ext cx="5045863" cy="769441"/>
          </a:xfrm>
          <a:prstGeom prst="rect">
            <a:avLst/>
          </a:prstGeom>
          <a:noFill/>
        </p:spPr>
        <p:txBody>
          <a:bodyPr wrap="square" rtlCol="0">
            <a:spAutoFit/>
          </a:bodyPr>
          <a:lstStyle/>
          <a:p>
            <a:pPr algn="ctr"/>
            <a:r>
              <a:rPr lang="en-IN" sz="4400" b="1"/>
              <a:t>WORKER</a:t>
            </a:r>
            <a:endParaRPr lang="en-IN" sz="3600" b="1"/>
          </a:p>
        </p:txBody>
      </p:sp>
      <p:grpSp>
        <p:nvGrpSpPr>
          <p:cNvPr id="13" name="Group 12">
            <a:extLst>
              <a:ext uri="{FF2B5EF4-FFF2-40B4-BE49-F238E27FC236}">
                <a16:creationId xmlns:a16="http://schemas.microsoft.com/office/drawing/2014/main" id="{C5CDDDEC-791B-EE40-DCFE-DDE2E7A6F152}"/>
              </a:ext>
            </a:extLst>
          </p:cNvPr>
          <p:cNvGrpSpPr/>
          <p:nvPr/>
        </p:nvGrpSpPr>
        <p:grpSpPr>
          <a:xfrm>
            <a:off x="758351" y="1214580"/>
            <a:ext cx="951999" cy="920740"/>
            <a:chOff x="1185863" y="1241822"/>
            <a:chExt cx="928687" cy="929878"/>
          </a:xfrm>
        </p:grpSpPr>
        <p:sp>
          <p:nvSpPr>
            <p:cNvPr id="5" name="TextBox 4">
              <a:extLst>
                <a:ext uri="{FF2B5EF4-FFF2-40B4-BE49-F238E27FC236}">
                  <a16:creationId xmlns:a16="http://schemas.microsoft.com/office/drawing/2014/main" id="{FC784D9B-C54A-D86C-BD77-B036BD47117C}"/>
                </a:ext>
              </a:extLst>
            </p:cNvPr>
            <p:cNvSpPr txBox="1"/>
            <p:nvPr/>
          </p:nvSpPr>
          <p:spPr>
            <a:xfrm>
              <a:off x="1283801" y="1327547"/>
              <a:ext cx="732809" cy="714912"/>
            </a:xfrm>
            <a:prstGeom prst="rect">
              <a:avLst/>
            </a:prstGeom>
            <a:noFill/>
          </p:spPr>
          <p:txBody>
            <a:bodyPr wrap="square" rtlCol="0">
              <a:spAutoFit/>
            </a:bodyPr>
            <a:lstStyle/>
            <a:p>
              <a:pPr algn="ctr"/>
              <a:r>
                <a:rPr lang="en-IN" sz="4000" b="1"/>
                <a:t>6</a:t>
              </a:r>
            </a:p>
          </p:txBody>
        </p:sp>
        <p:sp>
          <p:nvSpPr>
            <p:cNvPr id="7" name="Oval 6">
              <a:extLst>
                <a:ext uri="{FF2B5EF4-FFF2-40B4-BE49-F238E27FC236}">
                  <a16:creationId xmlns:a16="http://schemas.microsoft.com/office/drawing/2014/main" id="{F4E3631C-951F-8145-70B8-CDC2129A813E}"/>
                </a:ext>
              </a:extLst>
            </p:cNvPr>
            <p:cNvSpPr/>
            <p:nvPr/>
          </p:nvSpPr>
          <p:spPr>
            <a:xfrm>
              <a:off x="1185863" y="1241822"/>
              <a:ext cx="928687" cy="929878"/>
            </a:xfrm>
            <a:prstGeom prst="ellipse">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grpSp>
      <p:sp>
        <p:nvSpPr>
          <p:cNvPr id="10" name="TextBox 9">
            <a:extLst>
              <a:ext uri="{FF2B5EF4-FFF2-40B4-BE49-F238E27FC236}">
                <a16:creationId xmlns:a16="http://schemas.microsoft.com/office/drawing/2014/main" id="{FFB8405B-B3BD-13F5-FD18-CC16A4D252D4}"/>
              </a:ext>
            </a:extLst>
          </p:cNvPr>
          <p:cNvSpPr txBox="1"/>
          <p:nvPr/>
        </p:nvSpPr>
        <p:spPr>
          <a:xfrm>
            <a:off x="2792376" y="1843169"/>
            <a:ext cx="3316521" cy="3539239"/>
          </a:xfrm>
          <a:prstGeom prst="rect">
            <a:avLst/>
          </a:prstGeom>
          <a:noFill/>
        </p:spPr>
        <p:txBody>
          <a:bodyPr wrap="square" rtlCol="0">
            <a:spAutoFit/>
          </a:bodyPr>
          <a:lstStyle/>
          <a:p>
            <a:pPr>
              <a:lnSpc>
                <a:spcPct val="107000"/>
              </a:lnSpc>
              <a:spcAft>
                <a:spcPts val="800"/>
              </a:spcAft>
            </a:pPr>
            <a:r>
              <a:rPr lang="en-US" sz="15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An extremely rare profile. </a:t>
            </a:r>
            <a:r>
              <a:rPr lang="en-GB" sz="15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They are dependable, persistent, and tenacious in nature and very task oriented. They like to get things done in a friendly but thorough manner. They are both </a:t>
            </a:r>
            <a:r>
              <a:rPr lang="en-US" sz="15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energetic,</a:t>
            </a:r>
            <a:r>
              <a:rPr lang="en-GB" sz="15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stable and work well under pressure. They have a strong “I have to do it myself attitude” and delegating tasks to those they </a:t>
            </a:r>
            <a:r>
              <a:rPr lang="en-GB" sz="1500" dirty="0">
                <a:solidFill>
                  <a:srgbClr val="000000"/>
                </a:solidFill>
                <a:latin typeface="Calibri" panose="020F0502020204030204" pitchFamily="34" charset="0"/>
                <a:ea typeface="Times New Roman" panose="02020603050405020304" pitchFamily="18" charset="0"/>
                <a:cs typeface="Calibri" panose="020F0502020204030204" pitchFamily="34" charset="0"/>
              </a:rPr>
              <a:t>feel that they can trust </a:t>
            </a:r>
            <a:r>
              <a:rPr lang="en-GB" sz="15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completely. Most times we find them to be poor communicators. </a:t>
            </a:r>
            <a:r>
              <a:rPr lang="en-GB" sz="1500" dirty="0">
                <a:solidFill>
                  <a:srgbClr val="000000"/>
                </a:solidFill>
                <a:latin typeface="Calibri" panose="020F0502020204030204" pitchFamily="34" charset="0"/>
                <a:ea typeface="Times New Roman" panose="02020603050405020304" pitchFamily="18" charset="0"/>
                <a:cs typeface="Calibri" panose="020F0502020204030204" pitchFamily="34" charset="0"/>
              </a:rPr>
              <a:t>Due to this, they can seem friendly to a </a:t>
            </a:r>
            <a:r>
              <a:rPr lang="en-US" sz="1500" dirty="0">
                <a:solidFill>
                  <a:srgbClr val="000000"/>
                </a:solidFill>
                <a:latin typeface="Calibri" panose="020F0502020204030204" pitchFamily="34" charset="0"/>
                <a:ea typeface="Times New Roman" panose="02020603050405020304" pitchFamily="18" charset="0"/>
                <a:cs typeface="Calibri" panose="020F0502020204030204" pitchFamily="34" charset="0"/>
              </a:rPr>
              <a:t>few. They are</a:t>
            </a:r>
            <a:r>
              <a:rPr lang="en-GB" sz="1500" dirty="0">
                <a:solidFill>
                  <a:srgbClr val="000000"/>
                </a:solidFill>
                <a:latin typeface="Calibri" panose="020F0502020204030204" pitchFamily="34" charset="0"/>
                <a:ea typeface="Times New Roman" panose="02020603050405020304" pitchFamily="18" charset="0"/>
                <a:cs typeface="Calibri" panose="020F0502020204030204" pitchFamily="34" charset="0"/>
              </a:rPr>
              <a:t> extremely suspecting and cautious to others. </a:t>
            </a:r>
            <a:endParaRPr lang="en-IN" sz="1500" dirty="0">
              <a:effectLst/>
              <a:latin typeface="Calibri" panose="020F0502020204030204" pitchFamily="34" charset="0"/>
              <a:ea typeface="Calibri" panose="020F0502020204030204" pitchFamily="34" charset="0"/>
              <a:cs typeface="Arial" panose="020B0604020202020204" pitchFamily="34" charset="0"/>
            </a:endParaRPr>
          </a:p>
        </p:txBody>
      </p:sp>
      <p:graphicFrame>
        <p:nvGraphicFramePr>
          <p:cNvPr id="12" name="Table 12">
            <a:extLst>
              <a:ext uri="{FF2B5EF4-FFF2-40B4-BE49-F238E27FC236}">
                <a16:creationId xmlns:a16="http://schemas.microsoft.com/office/drawing/2014/main" id="{86206D16-A974-73E1-38B8-9D9736D71303}"/>
              </a:ext>
            </a:extLst>
          </p:cNvPr>
          <p:cNvGraphicFramePr>
            <a:graphicFrameLocks noGrp="1"/>
          </p:cNvGraphicFramePr>
          <p:nvPr>
            <p:extLst>
              <p:ext uri="{D42A27DB-BD31-4B8C-83A1-F6EECF244321}">
                <p14:modId xmlns:p14="http://schemas.microsoft.com/office/powerpoint/2010/main" val="3466353506"/>
              </p:ext>
            </p:extLst>
          </p:nvPr>
        </p:nvGraphicFramePr>
        <p:xfrm>
          <a:off x="749100" y="5647165"/>
          <a:ext cx="5359797" cy="2891128"/>
        </p:xfrm>
        <a:graphic>
          <a:graphicData uri="http://schemas.openxmlformats.org/drawingml/2006/table">
            <a:tbl>
              <a:tblPr firstCol="1">
                <a:tableStyleId>{9D7B26C5-4107-4FEC-AEDC-1716B250A1EF}</a:tableStyleId>
              </a:tblPr>
              <a:tblGrid>
                <a:gridCol w="1334005">
                  <a:extLst>
                    <a:ext uri="{9D8B030D-6E8A-4147-A177-3AD203B41FA5}">
                      <a16:colId xmlns:a16="http://schemas.microsoft.com/office/drawing/2014/main" val="1582167479"/>
                    </a:ext>
                  </a:extLst>
                </a:gridCol>
                <a:gridCol w="4025792">
                  <a:extLst>
                    <a:ext uri="{9D8B030D-6E8A-4147-A177-3AD203B41FA5}">
                      <a16:colId xmlns:a16="http://schemas.microsoft.com/office/drawing/2014/main" val="1270223301"/>
                    </a:ext>
                  </a:extLst>
                </a:gridCol>
              </a:tblGrid>
              <a:tr h="370840">
                <a:tc>
                  <a:txBody>
                    <a:bodyPr/>
                    <a:lstStyle/>
                    <a:p>
                      <a:r>
                        <a:rPr lang="en-IN"/>
                        <a:t>Goals</a:t>
                      </a:r>
                    </a:p>
                  </a:txBody>
                  <a:tcPr/>
                </a:tc>
                <a:tc>
                  <a:txBody>
                    <a:bodyPr/>
                    <a:lstStyle/>
                    <a:p>
                      <a:r>
                        <a:rPr lang="en-IN"/>
                        <a:t>Getting the Task done.</a:t>
                      </a:r>
                    </a:p>
                    <a:p>
                      <a:endParaRPr lang="en-IN"/>
                    </a:p>
                  </a:txBody>
                  <a:tcPr/>
                </a:tc>
                <a:extLst>
                  <a:ext uri="{0D108BD9-81ED-4DB2-BD59-A6C34878D82A}">
                    <a16:rowId xmlns:a16="http://schemas.microsoft.com/office/drawing/2014/main" val="1943744225"/>
                  </a:ext>
                </a:extLst>
              </a:tr>
              <a:tr h="665414">
                <a:tc>
                  <a:txBody>
                    <a:bodyPr/>
                    <a:lstStyle/>
                    <a:p>
                      <a:r>
                        <a:rPr lang="en-IN"/>
                        <a:t>Value to Org.</a:t>
                      </a:r>
                    </a:p>
                  </a:txBody>
                  <a:tcPr/>
                </a:tc>
                <a:tc>
                  <a:txBody>
                    <a:bodyPr/>
                    <a:lstStyle/>
                    <a:p>
                      <a:r>
                        <a:rPr lang="en-IN"/>
                        <a:t>Gets tasks completed by careful planning and being self driven. Will push through obstacles.</a:t>
                      </a:r>
                    </a:p>
                  </a:txBody>
                  <a:tcPr/>
                </a:tc>
                <a:extLst>
                  <a:ext uri="{0D108BD9-81ED-4DB2-BD59-A6C34878D82A}">
                    <a16:rowId xmlns:a16="http://schemas.microsoft.com/office/drawing/2014/main" val="2710888477"/>
                  </a:ext>
                </a:extLst>
              </a:tr>
              <a:tr h="650417">
                <a:tc>
                  <a:txBody>
                    <a:bodyPr/>
                    <a:lstStyle/>
                    <a:p>
                      <a:r>
                        <a:rPr lang="en-IN"/>
                        <a:t>With others</a:t>
                      </a:r>
                    </a:p>
                  </a:txBody>
                  <a:tcPr/>
                </a:tc>
                <a:tc>
                  <a:txBody>
                    <a:bodyPr/>
                    <a:lstStyle/>
                    <a:p>
                      <a:r>
                        <a:rPr lang="en-IN" dirty="0"/>
                        <a:t>Accountable for their own work. Will work with other only if they trust them completely</a:t>
                      </a:r>
                      <a:r>
                        <a:rPr lang="en-US" dirty="0"/>
                        <a:t>.</a:t>
                      </a:r>
                      <a:endParaRPr lang="en-IN" dirty="0"/>
                    </a:p>
                  </a:txBody>
                  <a:tcPr/>
                </a:tc>
                <a:extLst>
                  <a:ext uri="{0D108BD9-81ED-4DB2-BD59-A6C34878D82A}">
                    <a16:rowId xmlns:a16="http://schemas.microsoft.com/office/drawing/2014/main" val="1963610228"/>
                  </a:ext>
                </a:extLst>
              </a:tr>
              <a:tr h="701537">
                <a:tc>
                  <a:txBody>
                    <a:bodyPr/>
                    <a:lstStyle/>
                    <a:p>
                      <a:r>
                        <a:rPr lang="en-IN"/>
                        <a:t>Disruptors</a:t>
                      </a:r>
                    </a:p>
                  </a:txBody>
                  <a:tcPr/>
                </a:tc>
                <a:tc>
                  <a:txBody>
                    <a:bodyPr/>
                    <a:lstStyle/>
                    <a:p>
                      <a:r>
                        <a:rPr lang="en-IN" dirty="0"/>
                        <a:t>Not being allowed to complete the tasks, work resulting in conflict with others.</a:t>
                      </a:r>
                    </a:p>
                  </a:txBody>
                  <a:tcPr/>
                </a:tc>
                <a:extLst>
                  <a:ext uri="{0D108BD9-81ED-4DB2-BD59-A6C34878D82A}">
                    <a16:rowId xmlns:a16="http://schemas.microsoft.com/office/drawing/2014/main" val="1514268246"/>
                  </a:ext>
                </a:extLst>
              </a:tr>
              <a:tr h="370840">
                <a:tc>
                  <a:txBody>
                    <a:bodyPr/>
                    <a:lstStyle/>
                    <a:p>
                      <a:r>
                        <a:rPr lang="en-IN"/>
                        <a:t>Likes</a:t>
                      </a:r>
                    </a:p>
                  </a:txBody>
                  <a:tcPr/>
                </a:tc>
                <a:tc>
                  <a:txBody>
                    <a:bodyPr/>
                    <a:lstStyle/>
                    <a:p>
                      <a:r>
                        <a:rPr lang="en-IN" dirty="0"/>
                        <a:t>Challenging environments with larger goals.</a:t>
                      </a:r>
                    </a:p>
                  </a:txBody>
                  <a:tcPr/>
                </a:tc>
                <a:extLst>
                  <a:ext uri="{0D108BD9-81ED-4DB2-BD59-A6C34878D82A}">
                    <a16:rowId xmlns:a16="http://schemas.microsoft.com/office/drawing/2014/main" val="1025735897"/>
                  </a:ext>
                </a:extLst>
              </a:tr>
            </a:tbl>
          </a:graphicData>
        </a:graphic>
      </p:graphicFrame>
      <p:pic>
        <p:nvPicPr>
          <p:cNvPr id="8" name="Picture 7" descr="Taking Notes Chicken">
            <a:extLst>
              <a:ext uri="{FF2B5EF4-FFF2-40B4-BE49-F238E27FC236}">
                <a16:creationId xmlns:a16="http://schemas.microsoft.com/office/drawing/2014/main" id="{23CA6B02-573F-5B19-AEAE-20E8E013C57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7962" y="2208384"/>
            <a:ext cx="2975072" cy="2975072"/>
          </a:xfrm>
          <a:prstGeom prst="rect">
            <a:avLst/>
          </a:prstGeom>
        </p:spPr>
      </p:pic>
    </p:spTree>
    <p:extLst>
      <p:ext uri="{BB962C8B-B14F-4D97-AF65-F5344CB8AC3E}">
        <p14:creationId xmlns:p14="http://schemas.microsoft.com/office/powerpoint/2010/main" val="20150765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3ED350BB-C85E-0A73-973C-7A329AB79A7C}"/>
              </a:ext>
            </a:extLst>
          </p:cNvPr>
          <p:cNvSpPr/>
          <p:nvPr/>
        </p:nvSpPr>
        <p:spPr>
          <a:xfrm>
            <a:off x="506619" y="955469"/>
            <a:ext cx="5844761" cy="7995062"/>
          </a:xfrm>
          <a:prstGeom prst="roundRect">
            <a:avLst>
              <a:gd name="adj" fmla="val 11893"/>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2600"/>
          </a:p>
        </p:txBody>
      </p:sp>
      <p:sp>
        <p:nvSpPr>
          <p:cNvPr id="6" name="TextBox 5">
            <a:extLst>
              <a:ext uri="{FF2B5EF4-FFF2-40B4-BE49-F238E27FC236}">
                <a16:creationId xmlns:a16="http://schemas.microsoft.com/office/drawing/2014/main" id="{3CA06BCA-87F0-8DA1-30BE-26EBB3289038}"/>
              </a:ext>
            </a:extLst>
          </p:cNvPr>
          <p:cNvSpPr txBox="1"/>
          <p:nvPr/>
        </p:nvSpPr>
        <p:spPr>
          <a:xfrm>
            <a:off x="1305517" y="955469"/>
            <a:ext cx="5045863" cy="769441"/>
          </a:xfrm>
          <a:prstGeom prst="rect">
            <a:avLst/>
          </a:prstGeom>
          <a:noFill/>
        </p:spPr>
        <p:txBody>
          <a:bodyPr wrap="square" rtlCol="0">
            <a:spAutoFit/>
          </a:bodyPr>
          <a:lstStyle/>
          <a:p>
            <a:pPr algn="ctr"/>
            <a:r>
              <a:rPr lang="en-IN" sz="4400" b="1"/>
              <a:t>PERFECTIONIST</a:t>
            </a:r>
            <a:endParaRPr lang="en-IN" sz="3600" b="1"/>
          </a:p>
        </p:txBody>
      </p:sp>
      <p:grpSp>
        <p:nvGrpSpPr>
          <p:cNvPr id="13" name="Group 12">
            <a:extLst>
              <a:ext uri="{FF2B5EF4-FFF2-40B4-BE49-F238E27FC236}">
                <a16:creationId xmlns:a16="http://schemas.microsoft.com/office/drawing/2014/main" id="{C5CDDDEC-791B-EE40-DCFE-DDE2E7A6F152}"/>
              </a:ext>
            </a:extLst>
          </p:cNvPr>
          <p:cNvGrpSpPr/>
          <p:nvPr/>
        </p:nvGrpSpPr>
        <p:grpSpPr>
          <a:xfrm>
            <a:off x="758351" y="1214580"/>
            <a:ext cx="951999" cy="920740"/>
            <a:chOff x="1185863" y="1241822"/>
            <a:chExt cx="928687" cy="929878"/>
          </a:xfrm>
        </p:grpSpPr>
        <p:sp>
          <p:nvSpPr>
            <p:cNvPr id="5" name="TextBox 4">
              <a:extLst>
                <a:ext uri="{FF2B5EF4-FFF2-40B4-BE49-F238E27FC236}">
                  <a16:creationId xmlns:a16="http://schemas.microsoft.com/office/drawing/2014/main" id="{FC784D9B-C54A-D86C-BD77-B036BD47117C}"/>
                </a:ext>
              </a:extLst>
            </p:cNvPr>
            <p:cNvSpPr txBox="1"/>
            <p:nvPr/>
          </p:nvSpPr>
          <p:spPr>
            <a:xfrm>
              <a:off x="1283801" y="1327547"/>
              <a:ext cx="732809" cy="714912"/>
            </a:xfrm>
            <a:prstGeom prst="rect">
              <a:avLst/>
            </a:prstGeom>
            <a:noFill/>
          </p:spPr>
          <p:txBody>
            <a:bodyPr wrap="square" rtlCol="0">
              <a:spAutoFit/>
            </a:bodyPr>
            <a:lstStyle/>
            <a:p>
              <a:pPr algn="ctr"/>
              <a:r>
                <a:rPr lang="en-IN" sz="4000" b="1"/>
                <a:t>7</a:t>
              </a:r>
            </a:p>
          </p:txBody>
        </p:sp>
        <p:sp>
          <p:nvSpPr>
            <p:cNvPr id="7" name="Oval 6">
              <a:extLst>
                <a:ext uri="{FF2B5EF4-FFF2-40B4-BE49-F238E27FC236}">
                  <a16:creationId xmlns:a16="http://schemas.microsoft.com/office/drawing/2014/main" id="{F4E3631C-951F-8145-70B8-CDC2129A813E}"/>
                </a:ext>
              </a:extLst>
            </p:cNvPr>
            <p:cNvSpPr/>
            <p:nvPr/>
          </p:nvSpPr>
          <p:spPr>
            <a:xfrm>
              <a:off x="1185863" y="1241822"/>
              <a:ext cx="928687" cy="929878"/>
            </a:xfrm>
            <a:prstGeom prst="ellipse">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grpSp>
      <p:sp>
        <p:nvSpPr>
          <p:cNvPr id="10" name="TextBox 9">
            <a:extLst>
              <a:ext uri="{FF2B5EF4-FFF2-40B4-BE49-F238E27FC236}">
                <a16:creationId xmlns:a16="http://schemas.microsoft.com/office/drawing/2014/main" id="{FFB8405B-B3BD-13F5-FD18-CC16A4D252D4}"/>
              </a:ext>
            </a:extLst>
          </p:cNvPr>
          <p:cNvSpPr txBox="1"/>
          <p:nvPr/>
        </p:nvSpPr>
        <p:spPr>
          <a:xfrm>
            <a:off x="2801627" y="1829856"/>
            <a:ext cx="3316521" cy="3539239"/>
          </a:xfrm>
          <a:prstGeom prst="rect">
            <a:avLst/>
          </a:prstGeom>
          <a:noFill/>
        </p:spPr>
        <p:txBody>
          <a:bodyPr wrap="square" rtlCol="0">
            <a:spAutoFit/>
          </a:bodyPr>
          <a:lstStyle/>
          <a:p>
            <a:pPr>
              <a:lnSpc>
                <a:spcPct val="107000"/>
              </a:lnSpc>
              <a:spcAft>
                <a:spcPts val="800"/>
              </a:spcAft>
            </a:pPr>
            <a:r>
              <a:rPr lang="en-GB" sz="1500" dirty="0">
                <a:effectLst/>
                <a:latin typeface="Calibri" panose="020F0502020204030204" pitchFamily="34" charset="0"/>
                <a:ea typeface="Calibri" panose="020F0502020204030204" pitchFamily="34" charset="0"/>
                <a:cs typeface="Arial" panose="020B0604020202020204" pitchFamily="34" charset="0"/>
              </a:rPr>
              <a:t>A tenacious personality with a goal to get the task perfectly. Will only take decision on the task after very careful evaluation of all possibilities. They are typically straight</a:t>
            </a:r>
            <a:r>
              <a:rPr lang="en-US" sz="1500" dirty="0">
                <a:effectLst/>
                <a:latin typeface="Calibri" panose="020F0502020204030204" pitchFamily="34" charset="0"/>
                <a:ea typeface="Calibri" panose="020F0502020204030204" pitchFamily="34" charset="0"/>
                <a:cs typeface="Arial" panose="020B0604020202020204" pitchFamily="34" charset="0"/>
              </a:rPr>
              <a:t> </a:t>
            </a:r>
            <a:r>
              <a:rPr lang="en-GB" sz="1500" dirty="0">
                <a:effectLst/>
                <a:latin typeface="Calibri" panose="020F0502020204030204" pitchFamily="34" charset="0"/>
                <a:ea typeface="Calibri" panose="020F0502020204030204" pitchFamily="34" charset="0"/>
                <a:cs typeface="Arial" panose="020B0604020202020204" pitchFamily="34" charset="0"/>
              </a:rPr>
              <a:t>forward and blunt and are quite happy work by themselves. They support change where </a:t>
            </a:r>
            <a:r>
              <a:rPr lang="en-US" sz="1500" dirty="0">
                <a:effectLst/>
                <a:latin typeface="Calibri" panose="020F0502020204030204" pitchFamily="34" charset="0"/>
                <a:ea typeface="Calibri" panose="020F0502020204030204" pitchFamily="34" charset="0"/>
                <a:cs typeface="Arial" panose="020B0604020202020204" pitchFamily="34" charset="0"/>
              </a:rPr>
              <a:t>necessary but</a:t>
            </a:r>
            <a:r>
              <a:rPr lang="en-GB" sz="1500" dirty="0">
                <a:latin typeface="Calibri" panose="020F0502020204030204" pitchFamily="34" charset="0"/>
                <a:ea typeface="Calibri" panose="020F0502020204030204" pitchFamily="34" charset="0"/>
                <a:cs typeface="Arial" panose="020B0604020202020204" pitchFamily="34" charset="0"/>
              </a:rPr>
              <a:t> are extremely cautious of large changes. Their need for perfection acts as a counterbalance for quick and tangible results. They look for systematic approaches and a high quality of work both in themselves and others.</a:t>
            </a:r>
            <a:endParaRPr lang="en-IN" sz="1500" dirty="0">
              <a:effectLst/>
              <a:latin typeface="Calibri" panose="020F0502020204030204" pitchFamily="34" charset="0"/>
              <a:ea typeface="Calibri" panose="020F0502020204030204" pitchFamily="34" charset="0"/>
              <a:cs typeface="Arial" panose="020B0604020202020204" pitchFamily="34" charset="0"/>
            </a:endParaRPr>
          </a:p>
        </p:txBody>
      </p:sp>
      <p:graphicFrame>
        <p:nvGraphicFramePr>
          <p:cNvPr id="12" name="Table 12">
            <a:extLst>
              <a:ext uri="{FF2B5EF4-FFF2-40B4-BE49-F238E27FC236}">
                <a16:creationId xmlns:a16="http://schemas.microsoft.com/office/drawing/2014/main" id="{86206D16-A974-73E1-38B8-9D9736D71303}"/>
              </a:ext>
            </a:extLst>
          </p:cNvPr>
          <p:cNvGraphicFramePr>
            <a:graphicFrameLocks noGrp="1"/>
          </p:cNvGraphicFramePr>
          <p:nvPr>
            <p:extLst>
              <p:ext uri="{D42A27DB-BD31-4B8C-83A1-F6EECF244321}">
                <p14:modId xmlns:p14="http://schemas.microsoft.com/office/powerpoint/2010/main" val="4083711627"/>
              </p:ext>
            </p:extLst>
          </p:nvPr>
        </p:nvGraphicFramePr>
        <p:xfrm>
          <a:off x="749100" y="5735945"/>
          <a:ext cx="5359797" cy="2746929"/>
        </p:xfrm>
        <a:graphic>
          <a:graphicData uri="http://schemas.openxmlformats.org/drawingml/2006/table">
            <a:tbl>
              <a:tblPr firstCol="1">
                <a:tableStyleId>{9D7B26C5-4107-4FEC-AEDC-1716B250A1EF}</a:tableStyleId>
              </a:tblPr>
              <a:tblGrid>
                <a:gridCol w="1334005">
                  <a:extLst>
                    <a:ext uri="{9D8B030D-6E8A-4147-A177-3AD203B41FA5}">
                      <a16:colId xmlns:a16="http://schemas.microsoft.com/office/drawing/2014/main" val="1582167479"/>
                    </a:ext>
                  </a:extLst>
                </a:gridCol>
                <a:gridCol w="4025792">
                  <a:extLst>
                    <a:ext uri="{9D8B030D-6E8A-4147-A177-3AD203B41FA5}">
                      <a16:colId xmlns:a16="http://schemas.microsoft.com/office/drawing/2014/main" val="1270223301"/>
                    </a:ext>
                  </a:extLst>
                </a:gridCol>
              </a:tblGrid>
              <a:tr h="370840">
                <a:tc>
                  <a:txBody>
                    <a:bodyPr/>
                    <a:lstStyle/>
                    <a:p>
                      <a:r>
                        <a:rPr lang="en-IN"/>
                        <a:t>Goals</a:t>
                      </a:r>
                    </a:p>
                  </a:txBody>
                  <a:tcPr/>
                </a:tc>
                <a:tc>
                  <a:txBody>
                    <a:bodyPr/>
                    <a:lstStyle/>
                    <a:p>
                      <a:r>
                        <a:rPr lang="en-IN" dirty="0"/>
                        <a:t>High Standard </a:t>
                      </a:r>
                      <a:r>
                        <a:rPr lang="en-US" dirty="0"/>
                        <a:t>&amp; </a:t>
                      </a:r>
                      <a:r>
                        <a:rPr lang="en-IN" dirty="0"/>
                        <a:t>Accomplishments</a:t>
                      </a:r>
                    </a:p>
                  </a:txBody>
                  <a:tcPr/>
                </a:tc>
                <a:extLst>
                  <a:ext uri="{0D108BD9-81ED-4DB2-BD59-A6C34878D82A}">
                    <a16:rowId xmlns:a16="http://schemas.microsoft.com/office/drawing/2014/main" val="1943744225"/>
                  </a:ext>
                </a:extLst>
              </a:tr>
              <a:tr h="636915">
                <a:tc>
                  <a:txBody>
                    <a:bodyPr/>
                    <a:lstStyle/>
                    <a:p>
                      <a:r>
                        <a:rPr lang="en-IN"/>
                        <a:t>Value to Org.</a:t>
                      </a:r>
                    </a:p>
                  </a:txBody>
                  <a:tcPr/>
                </a:tc>
                <a:tc>
                  <a:txBody>
                    <a:bodyPr/>
                    <a:lstStyle/>
                    <a:p>
                      <a:r>
                        <a:rPr lang="en-IN"/>
                        <a:t>Can challenge the team to raise the bar on all aspects and sets goals for others objectively.</a:t>
                      </a:r>
                    </a:p>
                  </a:txBody>
                  <a:tcPr/>
                </a:tc>
                <a:extLst>
                  <a:ext uri="{0D108BD9-81ED-4DB2-BD59-A6C34878D82A}">
                    <a16:rowId xmlns:a16="http://schemas.microsoft.com/office/drawing/2014/main" val="2710888477"/>
                  </a:ext>
                </a:extLst>
              </a:tr>
              <a:tr h="478971">
                <a:tc>
                  <a:txBody>
                    <a:bodyPr/>
                    <a:lstStyle/>
                    <a:p>
                      <a:r>
                        <a:rPr lang="en-IN"/>
                        <a:t>With others</a:t>
                      </a:r>
                    </a:p>
                  </a:txBody>
                  <a:tcPr/>
                </a:tc>
                <a:tc>
                  <a:txBody>
                    <a:bodyPr/>
                    <a:lstStyle/>
                    <a:p>
                      <a:r>
                        <a:rPr lang="en-IN"/>
                        <a:t>Is direct and straightforward with people. </a:t>
                      </a:r>
                    </a:p>
                  </a:txBody>
                  <a:tcPr/>
                </a:tc>
                <a:extLst>
                  <a:ext uri="{0D108BD9-81ED-4DB2-BD59-A6C34878D82A}">
                    <a16:rowId xmlns:a16="http://schemas.microsoft.com/office/drawing/2014/main" val="1963610228"/>
                  </a:ext>
                </a:extLst>
              </a:tr>
              <a:tr h="551543">
                <a:tc>
                  <a:txBody>
                    <a:bodyPr/>
                    <a:lstStyle/>
                    <a:p>
                      <a:r>
                        <a:rPr lang="en-IN"/>
                        <a:t>Disruptors</a:t>
                      </a:r>
                    </a:p>
                  </a:txBody>
                  <a:tcPr/>
                </a:tc>
                <a:tc>
                  <a:txBody>
                    <a:bodyPr/>
                    <a:lstStyle/>
                    <a:p>
                      <a:r>
                        <a:rPr lang="en-IN" dirty="0"/>
                        <a:t>Gets stuck in details, Non willingness to improve standards.</a:t>
                      </a:r>
                    </a:p>
                  </a:txBody>
                  <a:tcPr/>
                </a:tc>
                <a:extLst>
                  <a:ext uri="{0D108BD9-81ED-4DB2-BD59-A6C34878D82A}">
                    <a16:rowId xmlns:a16="http://schemas.microsoft.com/office/drawing/2014/main" val="1514268246"/>
                  </a:ext>
                </a:extLst>
              </a:tr>
              <a:tr h="370840">
                <a:tc>
                  <a:txBody>
                    <a:bodyPr/>
                    <a:lstStyle/>
                    <a:p>
                      <a:r>
                        <a:rPr lang="en-IN"/>
                        <a:t>Likes</a:t>
                      </a:r>
                    </a:p>
                  </a:txBody>
                  <a:tcPr/>
                </a:tc>
                <a:tc>
                  <a:txBody>
                    <a:bodyPr/>
                    <a:lstStyle/>
                    <a:p>
                      <a:r>
                        <a:rPr lang="en-IN" dirty="0"/>
                        <a:t>Time and Resources to get things done well the first time</a:t>
                      </a:r>
                    </a:p>
                    <a:p>
                      <a:endParaRPr lang="en-IN" dirty="0"/>
                    </a:p>
                  </a:txBody>
                  <a:tcPr/>
                </a:tc>
                <a:extLst>
                  <a:ext uri="{0D108BD9-81ED-4DB2-BD59-A6C34878D82A}">
                    <a16:rowId xmlns:a16="http://schemas.microsoft.com/office/drawing/2014/main" val="1025735897"/>
                  </a:ext>
                </a:extLst>
              </a:tr>
            </a:tbl>
          </a:graphicData>
        </a:graphic>
      </p:graphicFrame>
      <p:pic>
        <p:nvPicPr>
          <p:cNvPr id="15" name="Picture 14" descr="Well Bee">
            <a:extLst>
              <a:ext uri="{FF2B5EF4-FFF2-40B4-BE49-F238E27FC236}">
                <a16:creationId xmlns:a16="http://schemas.microsoft.com/office/drawing/2014/main" id="{9831E189-A67B-E271-494B-3B3BA109535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2353" y="2394794"/>
            <a:ext cx="2675993" cy="2675993"/>
          </a:xfrm>
          <a:prstGeom prst="rect">
            <a:avLst/>
          </a:prstGeom>
        </p:spPr>
      </p:pic>
    </p:spTree>
    <p:extLst>
      <p:ext uri="{BB962C8B-B14F-4D97-AF65-F5344CB8AC3E}">
        <p14:creationId xmlns:p14="http://schemas.microsoft.com/office/powerpoint/2010/main" val="24094130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3ED350BB-C85E-0A73-973C-7A329AB79A7C}"/>
              </a:ext>
            </a:extLst>
          </p:cNvPr>
          <p:cNvSpPr/>
          <p:nvPr/>
        </p:nvSpPr>
        <p:spPr>
          <a:xfrm>
            <a:off x="506619" y="955469"/>
            <a:ext cx="5844761" cy="7995062"/>
          </a:xfrm>
          <a:prstGeom prst="roundRect">
            <a:avLst>
              <a:gd name="adj" fmla="val 11893"/>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2600"/>
          </a:p>
        </p:txBody>
      </p:sp>
      <p:sp>
        <p:nvSpPr>
          <p:cNvPr id="6" name="TextBox 5">
            <a:extLst>
              <a:ext uri="{FF2B5EF4-FFF2-40B4-BE49-F238E27FC236}">
                <a16:creationId xmlns:a16="http://schemas.microsoft.com/office/drawing/2014/main" id="{3CA06BCA-87F0-8DA1-30BE-26EBB3289038}"/>
              </a:ext>
            </a:extLst>
          </p:cNvPr>
          <p:cNvSpPr txBox="1"/>
          <p:nvPr/>
        </p:nvSpPr>
        <p:spPr>
          <a:xfrm>
            <a:off x="1305517" y="955469"/>
            <a:ext cx="5045863" cy="769441"/>
          </a:xfrm>
          <a:prstGeom prst="rect">
            <a:avLst/>
          </a:prstGeom>
          <a:noFill/>
        </p:spPr>
        <p:txBody>
          <a:bodyPr wrap="square" rtlCol="0">
            <a:spAutoFit/>
          </a:bodyPr>
          <a:lstStyle/>
          <a:p>
            <a:pPr algn="ctr"/>
            <a:r>
              <a:rPr lang="en-GB" sz="4400" b="1"/>
              <a:t>COUNSELOR</a:t>
            </a:r>
            <a:endParaRPr lang="en-IN" sz="3600" b="1"/>
          </a:p>
        </p:txBody>
      </p:sp>
      <p:grpSp>
        <p:nvGrpSpPr>
          <p:cNvPr id="13" name="Group 12">
            <a:extLst>
              <a:ext uri="{FF2B5EF4-FFF2-40B4-BE49-F238E27FC236}">
                <a16:creationId xmlns:a16="http://schemas.microsoft.com/office/drawing/2014/main" id="{C5CDDDEC-791B-EE40-DCFE-DDE2E7A6F152}"/>
              </a:ext>
            </a:extLst>
          </p:cNvPr>
          <p:cNvGrpSpPr/>
          <p:nvPr/>
        </p:nvGrpSpPr>
        <p:grpSpPr>
          <a:xfrm>
            <a:off x="758351" y="1214580"/>
            <a:ext cx="951999" cy="920740"/>
            <a:chOff x="1185863" y="1241822"/>
            <a:chExt cx="928687" cy="929878"/>
          </a:xfrm>
        </p:grpSpPr>
        <p:sp>
          <p:nvSpPr>
            <p:cNvPr id="5" name="TextBox 4">
              <a:extLst>
                <a:ext uri="{FF2B5EF4-FFF2-40B4-BE49-F238E27FC236}">
                  <a16:creationId xmlns:a16="http://schemas.microsoft.com/office/drawing/2014/main" id="{FC784D9B-C54A-D86C-BD77-B036BD47117C}"/>
                </a:ext>
              </a:extLst>
            </p:cNvPr>
            <p:cNvSpPr txBox="1"/>
            <p:nvPr/>
          </p:nvSpPr>
          <p:spPr>
            <a:xfrm>
              <a:off x="1283801" y="1327547"/>
              <a:ext cx="732809" cy="714912"/>
            </a:xfrm>
            <a:prstGeom prst="rect">
              <a:avLst/>
            </a:prstGeom>
            <a:noFill/>
          </p:spPr>
          <p:txBody>
            <a:bodyPr wrap="square" rtlCol="0">
              <a:spAutoFit/>
            </a:bodyPr>
            <a:lstStyle/>
            <a:p>
              <a:pPr algn="ctr"/>
              <a:r>
                <a:rPr lang="en-IN" sz="4000" b="1"/>
                <a:t>8</a:t>
              </a:r>
            </a:p>
          </p:txBody>
        </p:sp>
        <p:sp>
          <p:nvSpPr>
            <p:cNvPr id="7" name="Oval 6">
              <a:extLst>
                <a:ext uri="{FF2B5EF4-FFF2-40B4-BE49-F238E27FC236}">
                  <a16:creationId xmlns:a16="http://schemas.microsoft.com/office/drawing/2014/main" id="{F4E3631C-951F-8145-70B8-CDC2129A813E}"/>
                </a:ext>
              </a:extLst>
            </p:cNvPr>
            <p:cNvSpPr/>
            <p:nvPr/>
          </p:nvSpPr>
          <p:spPr>
            <a:xfrm>
              <a:off x="1185863" y="1241822"/>
              <a:ext cx="928687" cy="929878"/>
            </a:xfrm>
            <a:prstGeom prst="ellipse">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grpSp>
      <p:sp>
        <p:nvSpPr>
          <p:cNvPr id="10" name="TextBox 9">
            <a:extLst>
              <a:ext uri="{FF2B5EF4-FFF2-40B4-BE49-F238E27FC236}">
                <a16:creationId xmlns:a16="http://schemas.microsoft.com/office/drawing/2014/main" id="{FFB8405B-B3BD-13F5-FD18-CC16A4D252D4}"/>
              </a:ext>
            </a:extLst>
          </p:cNvPr>
          <p:cNvSpPr txBox="1"/>
          <p:nvPr/>
        </p:nvSpPr>
        <p:spPr>
          <a:xfrm>
            <a:off x="2801627" y="1829856"/>
            <a:ext cx="3316521" cy="3786229"/>
          </a:xfrm>
          <a:prstGeom prst="rect">
            <a:avLst/>
          </a:prstGeom>
          <a:noFill/>
        </p:spPr>
        <p:txBody>
          <a:bodyPr wrap="square" rtlCol="0">
            <a:spAutoFit/>
          </a:bodyPr>
          <a:lstStyle/>
          <a:p>
            <a:pPr>
              <a:lnSpc>
                <a:spcPct val="107000"/>
              </a:lnSpc>
              <a:spcAft>
                <a:spcPts val="800"/>
              </a:spcAft>
            </a:pPr>
            <a:r>
              <a:rPr lang="en-GB" sz="1500" dirty="0">
                <a:effectLst/>
                <a:latin typeface="Calibri" panose="020F0502020204030204" pitchFamily="34" charset="0"/>
                <a:ea typeface="Calibri" panose="020F0502020204030204" pitchFamily="34" charset="0"/>
                <a:cs typeface="Arial" panose="020B0604020202020204" pitchFamily="34" charset="0"/>
              </a:rPr>
              <a:t>They are highly people-focused and help build good teamwork using simple charm and persuasion. They are good </a:t>
            </a:r>
            <a:r>
              <a:rPr lang="en-US" sz="1500" dirty="0">
                <a:effectLst/>
                <a:latin typeface="Calibri" panose="020F0502020204030204" pitchFamily="34" charset="0"/>
                <a:ea typeface="Calibri" panose="020F0502020204030204" pitchFamily="34" charset="0"/>
                <a:cs typeface="Arial" panose="020B0604020202020204" pitchFamily="34" charset="0"/>
              </a:rPr>
              <a:t>listeners,</a:t>
            </a:r>
            <a:r>
              <a:rPr lang="en-GB" sz="1500" dirty="0">
                <a:effectLst/>
                <a:latin typeface="Calibri" panose="020F0502020204030204" pitchFamily="34" charset="0"/>
                <a:ea typeface="Calibri" panose="020F0502020204030204" pitchFamily="34" charset="0"/>
                <a:cs typeface="Arial" panose="020B0604020202020204" pitchFamily="34" charset="0"/>
              </a:rPr>
              <a:t> </a:t>
            </a:r>
            <a:r>
              <a:rPr lang="en-US" sz="1500" dirty="0">
                <a:effectLst/>
                <a:latin typeface="Calibri" panose="020F0502020204030204" pitchFamily="34" charset="0"/>
                <a:ea typeface="Calibri" panose="020F0502020204030204" pitchFamily="34" charset="0"/>
                <a:cs typeface="Arial" panose="020B0604020202020204" pitchFamily="34" charset="0"/>
              </a:rPr>
              <a:t>makes</a:t>
            </a:r>
            <a:r>
              <a:rPr lang="en-GB" sz="1500" dirty="0">
                <a:effectLst/>
                <a:latin typeface="Calibri" panose="020F0502020204030204" pitchFamily="34" charset="0"/>
                <a:ea typeface="Calibri" panose="020F0502020204030204" pitchFamily="34" charset="0"/>
                <a:cs typeface="Arial" panose="020B0604020202020204" pitchFamily="34" charset="0"/>
              </a:rPr>
              <a:t> people feel warm and taken care of and therefore are well-liked. You will </a:t>
            </a:r>
            <a:r>
              <a:rPr lang="en-GB" sz="1500" dirty="0">
                <a:latin typeface="Calibri" panose="020F0502020204030204" pitchFamily="34" charset="0"/>
                <a:ea typeface="Calibri" panose="020F0502020204030204" pitchFamily="34" charset="0"/>
                <a:cs typeface="Arial" panose="020B0604020202020204" pitchFamily="34" charset="0"/>
              </a:rPr>
              <a:t>find them assisting and </a:t>
            </a:r>
            <a:r>
              <a:rPr lang="en-GB" sz="1500" dirty="0">
                <a:effectLst/>
                <a:latin typeface="Calibri" panose="020F0502020204030204" pitchFamily="34" charset="0"/>
                <a:ea typeface="Calibri" panose="020F0502020204030204" pitchFamily="34" charset="0"/>
                <a:cs typeface="Arial" panose="020B0604020202020204" pitchFamily="34" charset="0"/>
              </a:rPr>
              <a:t>volunteering for other</a:t>
            </a:r>
            <a:r>
              <a:rPr lang="en-US" sz="1500" dirty="0">
                <a:effectLst/>
                <a:latin typeface="Calibri" panose="020F0502020204030204" pitchFamily="34" charset="0"/>
                <a:ea typeface="Calibri" panose="020F0502020204030204" pitchFamily="34" charset="0"/>
                <a:cs typeface="Arial" panose="020B0604020202020204" pitchFamily="34" charset="0"/>
              </a:rPr>
              <a:t>’</a:t>
            </a:r>
            <a:r>
              <a:rPr lang="en-GB" sz="1500" dirty="0">
                <a:effectLst/>
                <a:latin typeface="Calibri" panose="020F0502020204030204" pitchFamily="34" charset="0"/>
                <a:ea typeface="Calibri" panose="020F0502020204030204" pitchFamily="34" charset="0"/>
                <a:cs typeface="Arial" panose="020B0604020202020204" pitchFamily="34" charset="0"/>
              </a:rPr>
              <a:t>s benefit often. Since they value mental stimulation</a:t>
            </a:r>
            <a:r>
              <a:rPr lang="en-US" sz="1500" dirty="0">
                <a:effectLst/>
                <a:latin typeface="Calibri" panose="020F0502020204030204" pitchFamily="34" charset="0"/>
                <a:ea typeface="Calibri" panose="020F0502020204030204" pitchFamily="34" charset="0"/>
                <a:cs typeface="Arial" panose="020B0604020202020204" pitchFamily="34" charset="0"/>
              </a:rPr>
              <a:t>,</a:t>
            </a:r>
            <a:r>
              <a:rPr lang="en-GB" sz="1500" dirty="0">
                <a:effectLst/>
                <a:latin typeface="Calibri" panose="020F0502020204030204" pitchFamily="34" charset="0"/>
                <a:ea typeface="Calibri" panose="020F0502020204030204" pitchFamily="34" charset="0"/>
                <a:cs typeface="Arial" panose="020B0604020202020204" pitchFamily="34" charset="0"/>
              </a:rPr>
              <a:t> can become easily bored. </a:t>
            </a:r>
            <a:r>
              <a:rPr lang="en-GB" sz="1500" dirty="0">
                <a:latin typeface="Calibri" panose="020F0502020204030204" pitchFamily="34" charset="0"/>
                <a:ea typeface="Calibri" panose="020F0502020204030204" pitchFamily="34" charset="0"/>
                <a:cs typeface="Arial" panose="020B0604020202020204" pitchFamily="34" charset="0"/>
              </a:rPr>
              <a:t>Doesn’t like confrontation and hence </a:t>
            </a:r>
            <a:r>
              <a:rPr lang="en-GB" sz="1500" dirty="0">
                <a:effectLst/>
                <a:latin typeface="Calibri" panose="020F0502020204030204" pitchFamily="34" charset="0"/>
                <a:ea typeface="Calibri" panose="020F0502020204030204" pitchFamily="34" charset="0"/>
                <a:cs typeface="Arial" panose="020B0604020202020204" pitchFamily="34" charset="0"/>
              </a:rPr>
              <a:t>in certain situations, they might not get into active problem solving. For similar reasons, they find it a little hard to give direct orders or commands. They are always “People First”.</a:t>
            </a:r>
            <a:endParaRPr lang="en-GB" sz="1500" dirty="0">
              <a:latin typeface="Calibri" panose="020F0502020204030204" pitchFamily="34" charset="0"/>
              <a:ea typeface="Calibri" panose="020F0502020204030204" pitchFamily="34" charset="0"/>
              <a:cs typeface="Arial" panose="020B0604020202020204" pitchFamily="34" charset="0"/>
            </a:endParaRPr>
          </a:p>
        </p:txBody>
      </p:sp>
      <p:graphicFrame>
        <p:nvGraphicFramePr>
          <p:cNvPr id="12" name="Table 12">
            <a:extLst>
              <a:ext uri="{FF2B5EF4-FFF2-40B4-BE49-F238E27FC236}">
                <a16:creationId xmlns:a16="http://schemas.microsoft.com/office/drawing/2014/main" id="{86206D16-A974-73E1-38B8-9D9736D71303}"/>
              </a:ext>
            </a:extLst>
          </p:cNvPr>
          <p:cNvGraphicFramePr>
            <a:graphicFrameLocks noGrp="1"/>
          </p:cNvGraphicFramePr>
          <p:nvPr>
            <p:extLst>
              <p:ext uri="{D42A27DB-BD31-4B8C-83A1-F6EECF244321}">
                <p14:modId xmlns:p14="http://schemas.microsoft.com/office/powerpoint/2010/main" val="2620071594"/>
              </p:ext>
            </p:extLst>
          </p:nvPr>
        </p:nvGraphicFramePr>
        <p:xfrm>
          <a:off x="749100" y="5735945"/>
          <a:ext cx="5359797" cy="2663676"/>
        </p:xfrm>
        <a:graphic>
          <a:graphicData uri="http://schemas.openxmlformats.org/drawingml/2006/table">
            <a:tbl>
              <a:tblPr firstCol="1">
                <a:tableStyleId>{9D7B26C5-4107-4FEC-AEDC-1716B250A1EF}</a:tableStyleId>
              </a:tblPr>
              <a:tblGrid>
                <a:gridCol w="1334005">
                  <a:extLst>
                    <a:ext uri="{9D8B030D-6E8A-4147-A177-3AD203B41FA5}">
                      <a16:colId xmlns:a16="http://schemas.microsoft.com/office/drawing/2014/main" val="1582167479"/>
                    </a:ext>
                  </a:extLst>
                </a:gridCol>
                <a:gridCol w="4025792">
                  <a:extLst>
                    <a:ext uri="{9D8B030D-6E8A-4147-A177-3AD203B41FA5}">
                      <a16:colId xmlns:a16="http://schemas.microsoft.com/office/drawing/2014/main" val="1270223301"/>
                    </a:ext>
                  </a:extLst>
                </a:gridCol>
              </a:tblGrid>
              <a:tr h="421968">
                <a:tc>
                  <a:txBody>
                    <a:bodyPr/>
                    <a:lstStyle/>
                    <a:p>
                      <a:r>
                        <a:rPr lang="en-IN"/>
                        <a:t>Goals</a:t>
                      </a:r>
                    </a:p>
                  </a:txBody>
                  <a:tcPr/>
                </a:tc>
                <a:tc>
                  <a:txBody>
                    <a:bodyPr/>
                    <a:lstStyle/>
                    <a:p>
                      <a:r>
                        <a:rPr lang="en-IN"/>
                        <a:t>Friendship, Happiness, Group Acceptance</a:t>
                      </a:r>
                    </a:p>
                  </a:txBody>
                  <a:tcPr/>
                </a:tc>
                <a:extLst>
                  <a:ext uri="{0D108BD9-81ED-4DB2-BD59-A6C34878D82A}">
                    <a16:rowId xmlns:a16="http://schemas.microsoft.com/office/drawing/2014/main" val="1943744225"/>
                  </a:ext>
                </a:extLst>
              </a:tr>
              <a:tr h="585787">
                <a:tc>
                  <a:txBody>
                    <a:bodyPr/>
                    <a:lstStyle/>
                    <a:p>
                      <a:r>
                        <a:rPr lang="en-IN"/>
                        <a:t>Value to Org.</a:t>
                      </a:r>
                    </a:p>
                  </a:txBody>
                  <a:tcPr/>
                </a:tc>
                <a:tc>
                  <a:txBody>
                    <a:bodyPr/>
                    <a:lstStyle/>
                    <a:p>
                      <a:r>
                        <a:rPr lang="en-IN" dirty="0"/>
                        <a:t>Focuses on service and provides a stable and empathetic environment.</a:t>
                      </a:r>
                    </a:p>
                  </a:txBody>
                  <a:tcPr/>
                </a:tc>
                <a:extLst>
                  <a:ext uri="{0D108BD9-81ED-4DB2-BD59-A6C34878D82A}">
                    <a16:rowId xmlns:a16="http://schemas.microsoft.com/office/drawing/2014/main" val="2710888477"/>
                  </a:ext>
                </a:extLst>
              </a:tr>
              <a:tr h="650081">
                <a:tc>
                  <a:txBody>
                    <a:bodyPr/>
                    <a:lstStyle/>
                    <a:p>
                      <a:r>
                        <a:rPr lang="en-IN"/>
                        <a:t>With others</a:t>
                      </a:r>
                    </a:p>
                  </a:txBody>
                  <a:tcPr/>
                </a:tc>
                <a:tc>
                  <a:txBody>
                    <a:bodyPr/>
                    <a:lstStyle/>
                    <a:p>
                      <a:r>
                        <a:rPr lang="en-IN"/>
                        <a:t>Positive attitude with an “Open Door” policy. Generally see good in others and expect them to be tolerant.</a:t>
                      </a:r>
                    </a:p>
                  </a:txBody>
                  <a:tcPr/>
                </a:tc>
                <a:extLst>
                  <a:ext uri="{0D108BD9-81ED-4DB2-BD59-A6C34878D82A}">
                    <a16:rowId xmlns:a16="http://schemas.microsoft.com/office/drawing/2014/main" val="1963610228"/>
                  </a:ext>
                </a:extLst>
              </a:tr>
              <a:tr h="370840">
                <a:tc>
                  <a:txBody>
                    <a:bodyPr/>
                    <a:lstStyle/>
                    <a:p>
                      <a:r>
                        <a:rPr lang="en-IN"/>
                        <a:t>Disruptors</a:t>
                      </a:r>
                    </a:p>
                  </a:txBody>
                  <a:tcPr/>
                </a:tc>
                <a:tc>
                  <a:txBody>
                    <a:bodyPr/>
                    <a:lstStyle/>
                    <a:p>
                      <a:r>
                        <a:rPr lang="en-IN"/>
                        <a:t>Dissension and Conflict with peers</a:t>
                      </a:r>
                    </a:p>
                    <a:p>
                      <a:endParaRPr lang="en-IN"/>
                    </a:p>
                  </a:txBody>
                  <a:tcPr/>
                </a:tc>
                <a:extLst>
                  <a:ext uri="{0D108BD9-81ED-4DB2-BD59-A6C34878D82A}">
                    <a16:rowId xmlns:a16="http://schemas.microsoft.com/office/drawing/2014/main" val="1514268246"/>
                  </a:ext>
                </a:extLst>
              </a:tr>
              <a:tr h="370840">
                <a:tc>
                  <a:txBody>
                    <a:bodyPr/>
                    <a:lstStyle/>
                    <a:p>
                      <a:r>
                        <a:rPr lang="en-IN"/>
                        <a:t>Likes</a:t>
                      </a:r>
                    </a:p>
                  </a:txBody>
                  <a:tcPr/>
                </a:tc>
                <a:tc>
                  <a:txBody>
                    <a:bodyPr/>
                    <a:lstStyle/>
                    <a:p>
                      <a:r>
                        <a:rPr lang="en-IN" dirty="0"/>
                        <a:t>Favourable environment where they feel loved and respected.</a:t>
                      </a:r>
                    </a:p>
                  </a:txBody>
                  <a:tcPr/>
                </a:tc>
                <a:extLst>
                  <a:ext uri="{0D108BD9-81ED-4DB2-BD59-A6C34878D82A}">
                    <a16:rowId xmlns:a16="http://schemas.microsoft.com/office/drawing/2014/main" val="1025735897"/>
                  </a:ext>
                </a:extLst>
              </a:tr>
            </a:tbl>
          </a:graphicData>
        </a:graphic>
      </p:graphicFrame>
      <p:pic>
        <p:nvPicPr>
          <p:cNvPr id="11" name="Picture 10" descr="Happy cartoon bee">
            <a:extLst>
              <a:ext uri="{FF2B5EF4-FFF2-40B4-BE49-F238E27FC236}">
                <a16:creationId xmlns:a16="http://schemas.microsoft.com/office/drawing/2014/main" id="{749D13FF-E33D-6156-8401-D4DFC389EE9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6619" y="2418465"/>
            <a:ext cx="2422924" cy="2662097"/>
          </a:xfrm>
          <a:prstGeom prst="rect">
            <a:avLst/>
          </a:prstGeom>
        </p:spPr>
      </p:pic>
    </p:spTree>
    <p:extLst>
      <p:ext uri="{BB962C8B-B14F-4D97-AF65-F5344CB8AC3E}">
        <p14:creationId xmlns:p14="http://schemas.microsoft.com/office/powerpoint/2010/main" val="287536000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B41FDE84401464B9E772E6E2A1A0747" ma:contentTypeVersion="4" ma:contentTypeDescription="Create a new document." ma:contentTypeScope="" ma:versionID="aa7a01f9bc0c90fec0937eba40559fb2">
  <xsd:schema xmlns:xsd="http://www.w3.org/2001/XMLSchema" xmlns:xs="http://www.w3.org/2001/XMLSchema" xmlns:p="http://schemas.microsoft.com/office/2006/metadata/properties" xmlns:ns2="de60d6ca-a6b2-4672-be40-21bcf7ec4a73" targetNamespace="http://schemas.microsoft.com/office/2006/metadata/properties" ma:root="true" ma:fieldsID="0ae322bf8031b204adf41ac53d3b1846" ns2:_="">
    <xsd:import namespace="de60d6ca-a6b2-4672-be40-21bcf7ec4a73"/>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e60d6ca-a6b2-4672-be40-21bcf7ec4a7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6C505C8-9CBC-4374-BF3B-66094D7243B5}">
  <ds:schemaRefs>
    <ds:schemaRef ds:uri="http://schemas.microsoft.com/office/2006/metadata/contentType"/>
    <ds:schemaRef ds:uri="http://schemas.microsoft.com/office/2006/metadata/properties/metaAttributes"/>
    <ds:schemaRef ds:uri="http://www.w3.org/2000/xmlns/"/>
    <ds:schemaRef ds:uri="http://www.w3.org/2001/XMLSchema"/>
    <ds:schemaRef ds:uri="de60d6ca-a6b2-4672-be40-21bcf7ec4a73"/>
    <ds:schemaRef ds:uri="http://schemas.microsoft.com/office/2006/metadata/propertie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1CC202D-62B9-49E7-83F4-D5F52BD70B56}">
  <ds:schemaRefs>
    <ds:schemaRef ds:uri="http://schemas.microsoft.com/sharepoint/v3/contenttype/forms"/>
  </ds:schemaRefs>
</ds:datastoreItem>
</file>

<file path=customXml/itemProps3.xml><?xml version="1.0" encoding="utf-8"?>
<ds:datastoreItem xmlns:ds="http://schemas.openxmlformats.org/officeDocument/2006/customXml" ds:itemID="{CEB6C223-E467-4B1D-9E20-E1135A70EF5F}">
  <ds:schemaRefs>
    <ds:schemaRef ds:uri="de60d6ca-a6b2-4672-be40-21bcf7ec4a73"/>
    <ds:schemaRef ds:uri="http://purl.org/dc/elements/1.1/"/>
    <ds:schemaRef ds:uri="http://www.w3.org/XML/1998/namespace"/>
    <ds:schemaRef ds:uri="http://purl.org/dc/terms/"/>
    <ds:schemaRef ds:uri="http://schemas.microsoft.com/office/infopath/2007/PartnerControls"/>
    <ds:schemaRef ds:uri="http://schemas.microsoft.com/office/2006/documentManagement/types"/>
    <ds:schemaRef ds:uri="http://schemas.openxmlformats.org/package/2006/metadata/core-properties"/>
    <ds:schemaRef ds:uri="http://schemas.microsoft.com/office/2006/metadata/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Office Theme</Template>
  <TotalTime>1014</TotalTime>
  <Words>2324</Words>
  <Application>Microsoft Office PowerPoint</Application>
  <PresentationFormat>A4 Paper (210x297 mm)</PresentationFormat>
  <Paragraphs>199</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Sandeep Kattamuri</dc:creator>
  <cp:lastModifiedBy>Sandeep Kattamuri</cp:lastModifiedBy>
  <cp:revision>5</cp:revision>
  <dcterms:created xsi:type="dcterms:W3CDTF">2022-09-21T04:10:44Z</dcterms:created>
  <dcterms:modified xsi:type="dcterms:W3CDTF">2022-11-03T03:55:24Z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0x0101009B41FDE84401464B9E772E6E2A1A0747</vt:lpwstr>
  </property>
</Properties>
</file>